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58"/>
  </p:normalViewPr>
  <p:slideViewPr>
    <p:cSldViewPr snapToGrid="0">
      <p:cViewPr varScale="1">
        <p:scale>
          <a:sx n="120" d="100"/>
          <a:sy n="120" d="100"/>
        </p:scale>
        <p:origin x="44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Comienza con unos segundos de silencio. Presenta la sesión como compañera del libro: una idea, una medida y una ruta vivida. Fuente: Paz Fundamental: El Libro Fuente, portada y pp. 5-21.</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Cuenta el viaje de mayo de 2025 con lenguaje directo. La guerra cerró los aeropuertos del norte y el autor viajó por tierra hacia Dharamshala. Usa la carretera como metáfora organizadora. Fuente: pp. 6-10. Visual: imagen ilustrativa original creada para esta presentación. No documenta la carretera ni el acontecimiento real.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Presenta a Vligna con cuidado, como persona presenciada y no como símbolo consumible. Había perdido hijos, casa y animales, pero esperaba antes del amanecer para votar con esperanza de paz y felicidad. Termina con la pregunta central. Fuente: pp. 12-14.</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Reconoce primero la distinción de Johan Galtung. La paz negativa trata de la ausencia de violencia directa. La positiva trata de la presencia de justicia. La Paz Fundamental se propone como suelo interior capaz de sostener a ambas. Fuente: pp. 85-87, Figura 14.</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Explica que los cuatro registros responden a necesidades diferentes. El voto es moral. La firma es fenomenológica. La medida es científica. El camino es práctico y evolutivo. Conserva el orden. Fuente: pp. 88-95, Figura 16.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Da un ejemplo cotidiano por capacidad. Recalca que el constructo describe regulación integrada bajo condiciones cambiantes. No equivale a sedación, disociación, marca de bienestar ni superioridad moral. Fuente: pp. 89-93 y 169-176. Visual: retrato ilustrativo original. No representa a una persona del libro.</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Relaciona libertad con rigidez autorreferencial reducida, consciencia con control atencional flexible y felicidad con coherencia emocional. La autoconciencia compasiva es el engaste que sostiene las tres piedras. Fuente: pp. 91-93, Figura 5.</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 identidad no es el enemigo. La amenaza puede rigidizarla como muro. La realización puede volverla ventana y ampliar la pertenencia. Cada peldaño superior incluye al anterior. Fuente: pp. 38-51, Figura 3.</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Construye las capas desde los recursos hacia arriba. El libro conecta incentivos e instituciones externas con miedo, odio e identidad rígida. La silla vacía representa neutralidad y sabiduría, la capacidad de ver el campo completo. Fuente: pp. 41-49, Figura 15.</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Cuenta la historia formativa de las cuatro salas y los cuatro nutrientes. Conéctala con la educación para la paz: el odio requiere fabricación deliberada, mientras la paz necesita permiso, práctica, colaboración y reparación. Fuente: pp. 22-37 y 52-62, Figuras 2 y 4.</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Recorre desde el dolor individual hasta el sufrimiento planetario. Explica que FP20 mide directamente el estado informado por una persona, mientras MGDT y su inverso IPF estiman condiciones poblacionales mediante la sombra. Señala que IPF es preliminar y heurístico. Fuente: pp. 99-108, Figura 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Los tres cuerpos son tradiciones, líderes vivos y testimonios de estados profundos. La afirmación es convergencia de capacidades descritas, no prueba de que las doctrinas sean idénticas ni de que una explicación metafísica sea verdadera. Fuente: pp. 109-159, especialmente Figura 7. La fuente de los testimonios profundos sigue siendo epistémicamente desconocida.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Presenta FP20 como veinte afirmaciones de autoinforme en cuatro componentes, respondidas en tres a cinco minutos. Compara los perfiles. El mismo total puede pedir prácticas diferentes. Informa siempre del perfil junto al total. Fuente: pp. 169-178 y 297-301, Figura 8.</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Separa lo establecido, lo que se investiga y lo no demostrado. Lee la salvaguarda en voz alta. FP20 mide un estado fluctuante, no a una persona. Nunca puede condicionar contratación, ascenso, clasificación, certificación ni recompensa. Las organizaciones solo ven agregados. Fuente: pp. 161-187 y aviso de uso, Figura 19.</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Invita al público a recordar un vistazo auténtico de asentamiento interior. El libro identifica tres costuras: práctica, material no transmutado y una vida aún organizada por el patrón anterior. Fuente: pp. 196-203.</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Recorre el Modelo Integrativo de Transformación. El desarrollo varía por dominio y puede retroceder bajo presión. Nunca utilices el modelo para clasificar a un ser humano. Fuente: pp. 196-203, Figura 9.</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Revela los ocho movimientos. Suelo comienza con ética y relación. Regresar termina en servicio. El motor diario usa Asentar, Enfocar, Intención, Atestiguar y Elegir. Fuente: pp. 204-241 y 302-303, Figura 10.</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Guía una versión de 90 segundos o deja cinco minutos completos. Haz explícita la agencia. El público puede mantener los ojos abiertos, puede no participar y puede parar. Usa un ancla neutra y no invites a revelar trauma. Fuente: pp. 211-217 y 302-303.</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Explica Sombra-Don-Esencia como una energía en frecuencias distintas. Recorre las seis parejas de herida y virtud. El marco no justifica el daño ni convierte las heridas en tipos de personalidad. Fuente: pp. 218-225, Figura 11.</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Usa solo un ejemplo leve. Localiza la sensación en vez de repetir el relato, acoge la protección, pregunta qué protege y convierte la capacidad descubierta en acción. El material profundo requiere acompañamiento cualificado. Fuente: pp. 226-234, Figura 12.</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Pasa del intervalo interior a la relación vivida. La pregunta es: ¿qué hace aquí la versión asentada de mí? Elige algo pequeño y permite que otra persona lo reciba. Fuente: pp. 235-250. Visual: imagen ilustrativa original creada para esta presentación. No es una escena documental del libro.</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Explica los anillos crecientes. El hogar practica una reparación fiable. Las organizaciones cambian estructuras y pueden usar las 6 R. Las ciudades construyen lugares de encuentro. La diplomacia añade un ancla compartida, una medida corregida y una sala regulada. Fuente: pp. 243-274, Figuras 21 y 22.</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Presenta la ecuación como denominador de un sueño, no como pronóstico. Veinticinco millones de catalizadores que tocan cuatrocientas vidas alcanzan aritméticamente diez mil millones. La transmisión sigue siendo una pregunta urgente no demostrada. Fuente: pp. 275-283, Figura 13.</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Atribuye Txai al pueblo huni kuin y tradúcelo como «mi otro yo». Invita a cada persona a nombrar un ser humano que recibirá algo distinto en siete días. Cierra con una respiración y la próxima acción corriente. Fuente: pp. 275-286. Visual: imagen ilustrativa original creada para esta presentación.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FAF9F6"/>
            </a:gs>
            <a:gs pos="60000">
              <a:srgbClr val="E7F0F4"/>
            </a:gs>
            <a:gs pos="100000">
              <a:srgbClr val="BED9E8"/>
            </a:gs>
          </a:gsLst>
          <a:lin ang="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A7C81E6-D921-4AE6-A1E4-ABC3CAED879C}"/>
              </a:ext>
            </a:extLst>
          </p:cNvPr>
          <p:cNvSpPr>
            <a:spLocks noGrp="1"/>
          </p:cNvSpPr>
          <p:nvPr/>
        </p:nvSpPr>
        <p:spPr>
          <a:xfrm>
            <a:off x="514350" y="400050"/>
            <a:ext cx="3333750" cy="5715000"/>
          </a:xfrm>
          <a:prstGeom prst="rect">
            <a:avLst/>
          </a:prstGeom>
          <a:solidFill>
            <a:srgbClr val="000000">
              <a:alpha val="10000"/>
            </a:srgbClr>
          </a:solidFill>
          <a:ln w="0">
            <a:noFill/>
            <a:prstDash val="solid"/>
          </a:ln>
        </p:spPr>
        <p:txBody>
          <a:bodyPr/>
          <a:lstStyle/>
          <a:p>
            <a:endParaRPr lang="en-US"/>
          </a:p>
        </p:txBody>
      </p:sp>
      <p:pic>
        <p:nvPicPr>
          <p:cNvPr id="9" name="Picture 8"/>
          <p:cNvPicPr>
            <a:picLocks noChangeAspect="1"/>
          </p:cNvPicPr>
          <p:nvPr/>
        </p:nvPicPr>
        <p:blipFill>
          <a:blip r:embed="rId3"/>
          <a:stretch/>
        </p:blipFill>
        <p:spPr>
          <a:xfrm>
            <a:off x="400050" y="476250"/>
            <a:ext cx="3333750" cy="5334000"/>
          </a:xfrm>
          <a:prstGeom prst="rect">
            <a:avLst/>
          </a:prstGeom>
        </p:spPr>
      </p:pic>
      <p:sp>
        <p:nvSpPr>
          <p:cNvPr id="3" name="Rectangle 2">
            <a:extLst>
              <a:ext uri="{FF2B5EF4-FFF2-40B4-BE49-F238E27FC236}">
                <a16:creationId xmlns:a16="http://schemas.microsoft.com/office/drawing/2014/main" id="{20FA6C13-534B-4492-9C30-EC77CE00AD3F}"/>
              </a:ext>
            </a:extLst>
          </p:cNvPr>
          <p:cNvSpPr>
            <a:spLocks noGrp="1"/>
          </p:cNvSpPr>
          <p:nvPr/>
        </p:nvSpPr>
        <p:spPr>
          <a:xfrm>
            <a:off x="4495800" y="1295400"/>
            <a:ext cx="6667500" cy="1809750"/>
          </a:xfrm>
          <a:prstGeom prst="rect">
            <a:avLst/>
          </a:prstGeom>
          <a:noFill/>
          <a:ln w="0">
            <a:noFill/>
            <a:prstDash val="solid"/>
          </a:ln>
        </p:spPr>
        <p:txBody>
          <a:bodyPr wrap="square" lIns="0" tIns="0" rIns="0" bIns="0" anchor="t">
            <a:normAutofit/>
          </a:bodyPr>
          <a:lstStyle/>
          <a:p>
            <a:pPr algn="l">
              <a:lnSpc>
                <a:spcPct val="92000"/>
              </a:lnSpc>
              <a:buNone/>
              <a:defRPr sz="5550" b="0">
                <a:solidFill>
                  <a:srgbClr val="0A315C"/>
                </a:solidFill>
                <a:latin typeface="Didot"/>
                <a:ea typeface="Didot"/>
                <a:cs typeface="Didot"/>
              </a:defRPr>
            </a:pPr>
            <a:r>
              <a:rPr sz="5550" b="0">
                <a:solidFill>
                  <a:srgbClr val="0A315C"/>
                </a:solidFill>
                <a:latin typeface="Didot"/>
                <a:ea typeface="Didot"/>
                <a:cs typeface="Didot"/>
              </a:rPr>
              <a:t>PAZ</a:t>
            </a:r>
          </a:p>
          <a:p>
            <a:pPr algn="l">
              <a:lnSpc>
                <a:spcPct val="92000"/>
              </a:lnSpc>
              <a:buNone/>
              <a:defRPr sz="5550" b="0">
                <a:solidFill>
                  <a:srgbClr val="0A315C"/>
                </a:solidFill>
                <a:latin typeface="Didot"/>
                <a:ea typeface="Didot"/>
                <a:cs typeface="Didot"/>
              </a:defRPr>
            </a:pPr>
            <a:r>
              <a:rPr sz="5550" b="0">
                <a:solidFill>
                  <a:srgbClr val="0A315C"/>
                </a:solidFill>
                <a:latin typeface="Didot"/>
                <a:ea typeface="Didot"/>
                <a:cs typeface="Didot"/>
              </a:rPr>
              <a:t>FUNDAMENTAL</a:t>
            </a:r>
          </a:p>
        </p:txBody>
      </p:sp>
      <p:sp>
        <p:nvSpPr>
          <p:cNvPr id="4" name="Rectangle 3">
            <a:extLst>
              <a:ext uri="{FF2B5EF4-FFF2-40B4-BE49-F238E27FC236}">
                <a16:creationId xmlns:a16="http://schemas.microsoft.com/office/drawing/2014/main" id="{9EA63BFD-E23B-4979-83F0-E971B4D48364}"/>
              </a:ext>
            </a:extLst>
          </p:cNvPr>
          <p:cNvSpPr>
            <a:spLocks noGrp="1"/>
          </p:cNvSpPr>
          <p:nvPr/>
        </p:nvSpPr>
        <p:spPr>
          <a:xfrm>
            <a:off x="4514850" y="3371850"/>
            <a:ext cx="819150" cy="38100"/>
          </a:xfrm>
          <a:prstGeom prst="rect">
            <a:avLst/>
          </a:prstGeom>
          <a:solidFill>
            <a:srgbClr val="D2B06C"/>
          </a:solidFill>
          <a:ln w="0">
            <a:noFill/>
            <a:prstDash val="solid"/>
          </a:ln>
        </p:spPr>
        <p:txBody>
          <a:bodyPr/>
          <a:lstStyle/>
          <a:p>
            <a:endParaRPr lang="en-US"/>
          </a:p>
        </p:txBody>
      </p:sp>
      <p:sp>
        <p:nvSpPr>
          <p:cNvPr id="5" name="Rectangle 4">
            <a:extLst>
              <a:ext uri="{FF2B5EF4-FFF2-40B4-BE49-F238E27FC236}">
                <a16:creationId xmlns:a16="http://schemas.microsoft.com/office/drawing/2014/main" id="{818CE80F-3857-42D6-972D-7752F4DF919A}"/>
              </a:ext>
            </a:extLst>
          </p:cNvPr>
          <p:cNvSpPr>
            <a:spLocks noGrp="1"/>
          </p:cNvSpPr>
          <p:nvPr/>
        </p:nvSpPr>
        <p:spPr>
          <a:xfrm>
            <a:off x="4514850" y="3676650"/>
            <a:ext cx="6191250" cy="495300"/>
          </a:xfrm>
          <a:prstGeom prst="rect">
            <a:avLst/>
          </a:prstGeom>
          <a:noFill/>
          <a:ln w="0">
            <a:noFill/>
            <a:prstDash val="solid"/>
          </a:ln>
        </p:spPr>
        <p:txBody>
          <a:bodyPr wrap="square" lIns="0" tIns="0" rIns="0" bIns="0" anchor="t">
            <a:normAutofit/>
          </a:bodyPr>
          <a:lstStyle/>
          <a:p>
            <a:pPr algn="l">
              <a:lnSpc>
                <a:spcPct val="100000"/>
              </a:lnSpc>
              <a:buNone/>
              <a:defRPr sz="2100" b="0">
                <a:solidFill>
                  <a:srgbClr val="203050"/>
                </a:solidFill>
                <a:latin typeface="Avenir Next"/>
                <a:ea typeface="Avenir Next"/>
                <a:cs typeface="Avenir Next"/>
              </a:defRPr>
            </a:pPr>
            <a:r>
              <a:rPr sz="2100" b="0">
                <a:solidFill>
                  <a:srgbClr val="203050"/>
                </a:solidFill>
                <a:latin typeface="Avenir Next"/>
                <a:ea typeface="Avenir Next"/>
                <a:cs typeface="Avenir Next"/>
              </a:rPr>
              <a:t>Presentación compañera de El Libro Fuente</a:t>
            </a:r>
          </a:p>
        </p:txBody>
      </p:sp>
      <p:sp>
        <p:nvSpPr>
          <p:cNvPr id="6" name="Rectangle 5">
            <a:extLst>
              <a:ext uri="{FF2B5EF4-FFF2-40B4-BE49-F238E27FC236}">
                <a16:creationId xmlns:a16="http://schemas.microsoft.com/office/drawing/2014/main" id="{4DC4D92B-ECCC-4587-B71F-6B12F13665BA}"/>
              </a:ext>
            </a:extLst>
          </p:cNvPr>
          <p:cNvSpPr>
            <a:spLocks noGrp="1"/>
          </p:cNvSpPr>
          <p:nvPr/>
        </p:nvSpPr>
        <p:spPr>
          <a:xfrm>
            <a:off x="4514850" y="4476750"/>
            <a:ext cx="4953000" cy="304800"/>
          </a:xfrm>
          <a:prstGeom prst="rect">
            <a:avLst/>
          </a:prstGeom>
          <a:noFill/>
          <a:ln w="0">
            <a:noFill/>
            <a:prstDash val="solid"/>
          </a:ln>
        </p:spPr>
        <p:txBody>
          <a:bodyPr wrap="square" lIns="0" tIns="0" rIns="0" bIns="0" anchor="t">
            <a:normAutofit/>
          </a:bodyPr>
          <a:lstStyle/>
          <a:p>
            <a:pPr algn="l">
              <a:lnSpc>
                <a:spcPct val="100000"/>
              </a:lnSpc>
              <a:buNone/>
              <a:defRPr sz="1425" b="1">
                <a:solidFill>
                  <a:srgbClr val="5D7489"/>
                </a:solidFill>
                <a:latin typeface="Avenir Next"/>
                <a:ea typeface="Avenir Next"/>
                <a:cs typeface="Avenir Next"/>
              </a:defRPr>
            </a:pPr>
            <a:r>
              <a:rPr sz="1425" b="1">
                <a:solidFill>
                  <a:srgbClr val="5D7489"/>
                </a:solidFill>
                <a:latin typeface="Avenir Next"/>
                <a:ea typeface="Avenir Next"/>
                <a:cs typeface="Avenir Next"/>
              </a:rPr>
              <a:t>La idea, la medida, el camino</a:t>
            </a:r>
          </a:p>
        </p:txBody>
      </p:sp>
      <p:sp>
        <p:nvSpPr>
          <p:cNvPr id="7" name="Rectangle 6">
            <a:extLst>
              <a:ext uri="{FF2B5EF4-FFF2-40B4-BE49-F238E27FC236}">
                <a16:creationId xmlns:a16="http://schemas.microsoft.com/office/drawing/2014/main" id="{7AC12BD8-FC0A-4669-966F-A1F3C5333585}"/>
              </a:ext>
            </a:extLst>
          </p:cNvPr>
          <p:cNvSpPr>
            <a:spLocks noGrp="1"/>
          </p:cNvSpPr>
          <p:nvPr/>
        </p:nvSpPr>
        <p:spPr>
          <a:xfrm>
            <a:off x="4514850" y="5562600"/>
            <a:ext cx="5715000" cy="323850"/>
          </a:xfrm>
          <a:prstGeom prst="rect">
            <a:avLst/>
          </a:prstGeom>
          <a:noFill/>
          <a:ln w="0">
            <a:noFill/>
            <a:prstDash val="solid"/>
          </a:ln>
        </p:spPr>
        <p:txBody>
          <a:bodyPr wrap="square" lIns="0" tIns="0" rIns="0" bIns="0" anchor="t">
            <a:normAutofit/>
          </a:bodyPr>
          <a:lstStyle/>
          <a:p>
            <a:pPr algn="l">
              <a:lnSpc>
                <a:spcPct val="100000"/>
              </a:lnSpc>
              <a:buNone/>
              <a:defRPr sz="1950" b="0">
                <a:solidFill>
                  <a:srgbClr val="0A315C"/>
                </a:solidFill>
                <a:latin typeface="Didot"/>
                <a:ea typeface="Didot"/>
                <a:cs typeface="Didot"/>
              </a:defRPr>
            </a:pPr>
            <a:r>
              <a:rPr sz="1950" b="0">
                <a:solidFill>
                  <a:srgbClr val="0A315C"/>
                </a:solidFill>
                <a:latin typeface="Didot"/>
                <a:ea typeface="Didot"/>
                <a:cs typeface="Didot"/>
              </a:rPr>
              <a:t>Prof. Luis Miguel Gallardo</a:t>
            </a:r>
          </a:p>
        </p:txBody>
      </p:sp>
    </p:spTree>
    <p:extLst>
      <p:ext uri="{BB962C8B-B14F-4D97-AF65-F5344CB8AC3E}">
        <p14:creationId xmlns:p14="http://schemas.microsoft.com/office/powerpoint/2010/main" val="1970423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A315C"/>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7A02D7B8-F4ED-46F9-A3A8-1C8BC6BFE667}"/>
              </a:ext>
            </a:extLst>
          </p:cNvPr>
          <p:cNvSpPr>
            <a:spLocks noGrp="1"/>
          </p:cNvSpPr>
          <p:nvPr/>
        </p:nvSpPr>
        <p:spPr>
          <a:xfrm>
            <a:off x="0" y="0"/>
            <a:ext cx="5905500" cy="6858000"/>
          </a:xfrm>
          <a:prstGeom prst="rect">
            <a:avLst/>
          </a:prstGeom>
          <a:gradFill>
            <a:gsLst>
              <a:gs pos="0">
                <a:srgbClr val="0A315C">
                  <a:alpha val="94000"/>
                </a:srgbClr>
              </a:gs>
              <a:gs pos="72000">
                <a:srgbClr val="0A315C">
                  <a:alpha val="78000"/>
                </a:srgbClr>
              </a:gs>
              <a:gs pos="100000">
                <a:srgbClr val="0A315C">
                  <a:alpha val="0"/>
                </a:srgbClr>
              </a:gs>
            </a:gsLst>
            <a:lin ang="5400000"/>
          </a:gradFill>
          <a:ln w="0">
            <a:noFill/>
            <a:prstDash val="solid"/>
          </a:ln>
        </p:spPr>
        <p:txBody>
          <a:bodyPr/>
          <a:lstStyle/>
          <a:p>
            <a:endParaRPr lang="en-US"/>
          </a:p>
        </p:txBody>
      </p:sp>
      <p:sp>
        <p:nvSpPr>
          <p:cNvPr id="3" name="Rectangle 2">
            <a:extLst>
              <a:ext uri="{FF2B5EF4-FFF2-40B4-BE49-F238E27FC236}">
                <a16:creationId xmlns:a16="http://schemas.microsoft.com/office/drawing/2014/main" id="{DBD33BD6-BB9B-4C06-A5E6-9BC8A6138EF8}"/>
              </a:ext>
            </a:extLst>
          </p:cNvPr>
          <p:cNvSpPr>
            <a:spLocks noGrp="1"/>
          </p:cNvSpPr>
          <p:nvPr/>
        </p:nvSpPr>
        <p:spPr>
          <a:xfrm>
            <a:off x="628650" y="666750"/>
            <a:ext cx="4191000" cy="285750"/>
          </a:xfrm>
          <a:prstGeom prst="rect">
            <a:avLst/>
          </a:prstGeom>
          <a:noFill/>
          <a:ln w="0">
            <a:noFill/>
            <a:prstDash val="solid"/>
          </a:ln>
        </p:spPr>
        <p:txBody>
          <a:bodyPr wrap="square" lIns="0" tIns="0" rIns="0" bIns="0" anchor="t">
            <a:normAutofit/>
          </a:bodyPr>
          <a:lstStyle/>
          <a:p>
            <a:pPr algn="l">
              <a:lnSpc>
                <a:spcPct val="100000"/>
              </a:lnSpc>
              <a:buNone/>
              <a:defRPr sz="1125" b="1">
                <a:solidFill>
                  <a:srgbClr val="D2B06C"/>
                </a:solidFill>
                <a:latin typeface="Avenir Next"/>
                <a:ea typeface="Avenir Next"/>
                <a:cs typeface="Avenir Next"/>
              </a:defRPr>
            </a:pPr>
            <a:r>
              <a:rPr sz="1125" b="1">
                <a:solidFill>
                  <a:srgbClr val="D2B06C"/>
                </a:solidFill>
                <a:latin typeface="Avenir Next"/>
                <a:ea typeface="Avenir Next"/>
                <a:cs typeface="Avenir Next"/>
              </a:rPr>
              <a:t>LA RUTA POR TIERRA</a:t>
            </a:r>
          </a:p>
        </p:txBody>
      </p:sp>
      <p:sp>
        <p:nvSpPr>
          <p:cNvPr id="4" name="Rectangle 3">
            <a:extLst>
              <a:ext uri="{FF2B5EF4-FFF2-40B4-BE49-F238E27FC236}">
                <a16:creationId xmlns:a16="http://schemas.microsoft.com/office/drawing/2014/main" id="{C01F181F-E5DF-4B63-90F3-03D278155623}"/>
              </a:ext>
            </a:extLst>
          </p:cNvPr>
          <p:cNvSpPr>
            <a:spLocks noGrp="1"/>
          </p:cNvSpPr>
          <p:nvPr/>
        </p:nvSpPr>
        <p:spPr>
          <a:xfrm>
            <a:off x="628650" y="1257300"/>
            <a:ext cx="4953000" cy="1714500"/>
          </a:xfrm>
          <a:prstGeom prst="rect">
            <a:avLst/>
          </a:prstGeom>
          <a:noFill/>
          <a:ln w="0">
            <a:noFill/>
            <a:prstDash val="solid"/>
          </a:ln>
        </p:spPr>
        <p:txBody>
          <a:bodyPr wrap="square" lIns="0" tIns="0" rIns="0" bIns="0" anchor="t">
            <a:normAutofit fontScale="89799"/>
          </a:bodyPr>
          <a:lstStyle/>
          <a:p>
            <a:pPr algn="l">
              <a:lnSpc>
                <a:spcPct val="96000"/>
              </a:lnSpc>
              <a:buNone/>
              <a:defRPr sz="4350" b="0">
                <a:solidFill>
                  <a:srgbClr val="FAF9F6"/>
                </a:solidFill>
                <a:latin typeface="Didot"/>
                <a:ea typeface="Didot"/>
                <a:cs typeface="Didot"/>
              </a:defRPr>
            </a:pPr>
            <a:r>
              <a:rPr sz="4350" b="0">
                <a:solidFill>
                  <a:srgbClr val="FAF9F6"/>
                </a:solidFill>
                <a:latin typeface="Didot"/>
                <a:ea typeface="Didot"/>
                <a:cs typeface="Didot"/>
              </a:rPr>
              <a:t>La guerra cierra el cielo.</a:t>
            </a:r>
          </a:p>
          <a:p>
            <a:pPr algn="l">
              <a:lnSpc>
                <a:spcPct val="96000"/>
              </a:lnSpc>
              <a:buNone/>
              <a:defRPr sz="4350" b="0">
                <a:solidFill>
                  <a:srgbClr val="FAF9F6"/>
                </a:solidFill>
                <a:latin typeface="Didot"/>
                <a:ea typeface="Didot"/>
                <a:cs typeface="Didot"/>
              </a:defRPr>
            </a:pPr>
            <a:r>
              <a:rPr sz="4350" b="0">
                <a:solidFill>
                  <a:srgbClr val="FAF9F6"/>
                </a:solidFill>
                <a:latin typeface="Didot"/>
                <a:ea typeface="Didot"/>
                <a:cs typeface="Didot"/>
              </a:rPr>
              <a:t>La paz va por tierra.</a:t>
            </a:r>
          </a:p>
        </p:txBody>
      </p:sp>
      <p:sp>
        <p:nvSpPr>
          <p:cNvPr id="5" name="Rectangle 4">
            <a:extLst>
              <a:ext uri="{FF2B5EF4-FFF2-40B4-BE49-F238E27FC236}">
                <a16:creationId xmlns:a16="http://schemas.microsoft.com/office/drawing/2014/main" id="{9000E387-8201-4AA6-AE37-B896211165DB}"/>
              </a:ext>
            </a:extLst>
          </p:cNvPr>
          <p:cNvSpPr>
            <a:spLocks noGrp="1"/>
          </p:cNvSpPr>
          <p:nvPr/>
        </p:nvSpPr>
        <p:spPr>
          <a:xfrm>
            <a:off x="647700" y="3390900"/>
            <a:ext cx="4095750" cy="1047750"/>
          </a:xfrm>
          <a:prstGeom prst="rect">
            <a:avLst/>
          </a:prstGeom>
          <a:noFill/>
          <a:ln w="0">
            <a:noFill/>
            <a:prstDash val="solid"/>
          </a:ln>
        </p:spPr>
        <p:txBody>
          <a:bodyPr wrap="square" lIns="0" tIns="0" rIns="0" bIns="0" anchor="t">
            <a:normAutofit/>
          </a:bodyPr>
          <a:lstStyle/>
          <a:p>
            <a:pPr algn="l">
              <a:lnSpc>
                <a:spcPct val="112000"/>
              </a:lnSpc>
              <a:buNone/>
              <a:defRPr sz="1800" b="0">
                <a:solidFill>
                  <a:srgbClr val="FFFFFF">
                    <a:alpha val="88000"/>
                  </a:srgbClr>
                </a:solidFill>
                <a:latin typeface="Avenir Next"/>
                <a:ea typeface="Avenir Next"/>
                <a:cs typeface="Avenir Next"/>
              </a:defRPr>
            </a:pPr>
            <a:r>
              <a:rPr sz="1800" b="0">
                <a:solidFill>
                  <a:srgbClr val="FFFFFF">
                    <a:alpha val="88000"/>
                  </a:srgbClr>
                </a:solidFill>
                <a:latin typeface="Avenir Next"/>
                <a:ea typeface="Avenir Next"/>
                <a:cs typeface="Avenir Next"/>
              </a:rPr>
              <a:t>Un viaje a través del conflicto hacia la paz que las circunstancias no pueden quitar.</a:t>
            </a:r>
          </a:p>
        </p:txBody>
      </p:sp>
      <p:sp>
        <p:nvSpPr>
          <p:cNvPr id="6" name="Rectangle 5">
            <a:extLst>
              <a:ext uri="{FF2B5EF4-FFF2-40B4-BE49-F238E27FC236}">
                <a16:creationId xmlns:a16="http://schemas.microsoft.com/office/drawing/2014/main" id="{0C285D69-EF25-40FE-A407-2FB87F18A7CC}"/>
              </a:ext>
            </a:extLst>
          </p:cNvPr>
          <p:cNvSpPr>
            <a:spLocks noGrp="1"/>
          </p:cNvSpPr>
          <p:nvPr/>
        </p:nvSpPr>
        <p:spPr>
          <a:xfrm>
            <a:off x="609600" y="6572250"/>
            <a:ext cx="6667500" cy="152400"/>
          </a:xfrm>
          <a:prstGeom prst="rect">
            <a:avLst/>
          </a:prstGeom>
          <a:noFill/>
          <a:ln w="0">
            <a:noFill/>
            <a:prstDash val="solid"/>
          </a:ln>
        </p:spPr>
        <p:txBody>
          <a:bodyPr wrap="square" lIns="0" tIns="0" rIns="0" bIns="0" anchor="t">
            <a:normAutofit/>
          </a:bodyPr>
          <a:lstStyle/>
          <a:p>
            <a:pPr algn="l">
              <a:lnSpc>
                <a:spcPct val="100000"/>
              </a:lnSpc>
              <a:buNone/>
              <a:defRPr sz="975" b="0">
                <a:solidFill>
                  <a:srgbClr val="FFFFFF">
                    <a:alpha val="62000"/>
                  </a:srgbClr>
                </a:solidFill>
                <a:latin typeface="Avenir Next"/>
                <a:ea typeface="Avenir Next"/>
                <a:cs typeface="Avenir Next"/>
              </a:defRPr>
            </a:pPr>
            <a:r>
              <a:rPr sz="975" b="0">
                <a:solidFill>
                  <a:srgbClr val="FFFFFF">
                    <a:alpha val="62000"/>
                  </a:srgbClr>
                </a:solidFill>
                <a:latin typeface="Avenir Next"/>
                <a:ea typeface="Avenir Next"/>
                <a:cs typeface="Avenir Next"/>
              </a:rPr>
              <a:t>Paz Fundamental: El Libro Fuente</a:t>
            </a:r>
          </a:p>
        </p:txBody>
      </p:sp>
      <p:sp>
        <p:nvSpPr>
          <p:cNvPr id="7" name="Rectangle 6">
            <a:extLst>
              <a:ext uri="{FF2B5EF4-FFF2-40B4-BE49-F238E27FC236}">
                <a16:creationId xmlns:a16="http://schemas.microsoft.com/office/drawing/2014/main" id="{FF7AF6AA-D384-41CB-8426-BB32764C7970}"/>
              </a:ext>
            </a:extLst>
          </p:cNvPr>
          <p:cNvSpPr>
            <a:spLocks noGrp="1"/>
          </p:cNvSpPr>
          <p:nvPr/>
        </p:nvSpPr>
        <p:spPr>
          <a:xfrm>
            <a:off x="11125200" y="6553200"/>
            <a:ext cx="457200" cy="171450"/>
          </a:xfrm>
          <a:prstGeom prst="rect">
            <a:avLst/>
          </a:prstGeom>
          <a:noFill/>
          <a:ln w="0">
            <a:noFill/>
            <a:prstDash val="solid"/>
          </a:ln>
        </p:spPr>
        <p:txBody>
          <a:bodyPr wrap="square" lIns="0" tIns="0" rIns="0" bIns="0" anchor="t">
            <a:normAutofit/>
          </a:bodyPr>
          <a:lstStyle/>
          <a:p>
            <a:pPr algn="r">
              <a:lnSpc>
                <a:spcPct val="100000"/>
              </a:lnSpc>
              <a:buNone/>
              <a:defRPr sz="975" b="1">
                <a:solidFill>
                  <a:srgbClr val="FFFFFF">
                    <a:alpha val="72000"/>
                  </a:srgbClr>
                </a:solidFill>
                <a:latin typeface="Avenir Next"/>
                <a:ea typeface="Avenir Next"/>
                <a:cs typeface="Avenir Next"/>
              </a:defRPr>
            </a:pPr>
            <a:r>
              <a:rPr sz="975" b="1">
                <a:solidFill>
                  <a:srgbClr val="FFFFFF">
                    <a:alpha val="72000"/>
                  </a:srgbClr>
                </a:solidFill>
                <a:latin typeface="Avenir Next"/>
                <a:ea typeface="Avenir Next"/>
                <a:cs typeface="Avenir Next"/>
              </a:rPr>
              <a:t>02</a:t>
            </a:r>
          </a:p>
        </p:txBody>
      </p:sp>
    </p:spTree>
    <p:extLst>
      <p:ext uri="{BB962C8B-B14F-4D97-AF65-F5344CB8AC3E}">
        <p14:creationId xmlns:p14="http://schemas.microsoft.com/office/powerpoint/2010/main" val="690708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0A315C"/>
            </a:gs>
            <a:gs pos="100000">
              <a:srgbClr val="203050"/>
            </a:gs>
          </a:gsLst>
          <a:lin ang="8100000"/>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90E8D93-DFE0-4960-9E4B-E2F1D2D8B020}"/>
              </a:ext>
            </a:extLst>
          </p:cNvPr>
          <p:cNvSpPr>
            <a:spLocks noGrp="1"/>
          </p:cNvSpPr>
          <p:nvPr/>
        </p:nvSpPr>
        <p:spPr>
          <a:xfrm>
            <a:off x="666750" y="476250"/>
            <a:ext cx="7239000" cy="552450"/>
          </a:xfrm>
          <a:prstGeom prst="rect">
            <a:avLst/>
          </a:prstGeom>
          <a:noFill/>
          <a:ln w="0">
            <a:noFill/>
            <a:prstDash val="solid"/>
          </a:ln>
        </p:spPr>
        <p:txBody>
          <a:bodyPr wrap="square" lIns="0" tIns="0" rIns="0" bIns="0" anchor="t">
            <a:normAutofit/>
          </a:bodyPr>
          <a:lstStyle/>
          <a:p>
            <a:pPr algn="l">
              <a:lnSpc>
                <a:spcPct val="100000"/>
              </a:lnSpc>
              <a:buNone/>
              <a:defRPr sz="3450" b="0">
                <a:solidFill>
                  <a:srgbClr val="FAF9F6"/>
                </a:solidFill>
                <a:latin typeface="Didot"/>
                <a:ea typeface="Didot"/>
                <a:cs typeface="Didot"/>
              </a:defRPr>
            </a:pPr>
            <a:r>
              <a:rPr sz="3450" b="0">
                <a:solidFill>
                  <a:srgbClr val="FAF9F6"/>
                </a:solidFill>
                <a:latin typeface="Didot"/>
                <a:ea typeface="Didot"/>
                <a:cs typeface="Didot"/>
              </a:rPr>
              <a:t>La pregunta bajo el libro</a:t>
            </a:r>
          </a:p>
        </p:txBody>
      </p:sp>
      <p:sp>
        <p:nvSpPr>
          <p:cNvPr id="2" name="Rectangle 1">
            <a:extLst>
              <a:ext uri="{FF2B5EF4-FFF2-40B4-BE49-F238E27FC236}">
                <a16:creationId xmlns:a16="http://schemas.microsoft.com/office/drawing/2014/main" id="{AB20A460-8B82-45FD-91F3-848BA33B0CE7}"/>
              </a:ext>
            </a:extLst>
          </p:cNvPr>
          <p:cNvSpPr>
            <a:spLocks noGrp="1"/>
          </p:cNvSpPr>
          <p:nvPr/>
        </p:nvSpPr>
        <p:spPr>
          <a:xfrm>
            <a:off x="685800" y="1314450"/>
            <a:ext cx="47625" cy="2762250"/>
          </a:xfrm>
          <a:prstGeom prst="rect">
            <a:avLst/>
          </a:prstGeom>
          <a:solidFill>
            <a:srgbClr val="D2B06C"/>
          </a:solidFill>
          <a:ln w="0">
            <a:noFill/>
            <a:prstDash val="solid"/>
          </a:ln>
        </p:spPr>
        <p:txBody>
          <a:bodyPr/>
          <a:lstStyle/>
          <a:p>
            <a:endParaRPr lang="en-US"/>
          </a:p>
        </p:txBody>
      </p:sp>
      <p:sp>
        <p:nvSpPr>
          <p:cNvPr id="3" name="Rectangle 2">
            <a:extLst>
              <a:ext uri="{FF2B5EF4-FFF2-40B4-BE49-F238E27FC236}">
                <a16:creationId xmlns:a16="http://schemas.microsoft.com/office/drawing/2014/main" id="{C620E3C1-68B8-4719-8FDB-12729F7C66C3}"/>
              </a:ext>
            </a:extLst>
          </p:cNvPr>
          <p:cNvSpPr>
            <a:spLocks noGrp="1"/>
          </p:cNvSpPr>
          <p:nvPr/>
        </p:nvSpPr>
        <p:spPr>
          <a:xfrm>
            <a:off x="1135026" y="1275906"/>
            <a:ext cx="323850" cy="514350"/>
          </a:xfrm>
          <a:prstGeom prst="rect">
            <a:avLst/>
          </a:prstGeom>
          <a:noFill/>
          <a:ln w="0">
            <a:noFill/>
            <a:prstDash val="solid"/>
          </a:ln>
        </p:spPr>
        <p:txBody>
          <a:bodyPr wrap="square" lIns="0" tIns="0" rIns="0" bIns="0" anchor="ctr">
            <a:normAutofit/>
          </a:bodyPr>
          <a:lstStyle/>
          <a:p>
            <a:pPr algn="l">
              <a:lnSpc>
                <a:spcPct val="100000"/>
              </a:lnSpc>
              <a:buNone/>
              <a:defRPr sz="3150" b="0">
                <a:solidFill>
                  <a:srgbClr val="FAF9F6"/>
                </a:solidFill>
                <a:latin typeface="Avenir Next"/>
                <a:ea typeface="Avenir Next"/>
                <a:cs typeface="Avenir Next"/>
              </a:defRPr>
            </a:pPr>
            <a:r>
              <a:rPr sz="3150" b="0" dirty="0">
                <a:solidFill>
                  <a:srgbClr val="FAF9F6"/>
                </a:solidFill>
                <a:latin typeface="Avenir Next"/>
                <a:ea typeface="Avenir Next"/>
                <a:cs typeface="Avenir Next"/>
              </a:rPr>
              <a:t>¿</a:t>
            </a:r>
          </a:p>
        </p:txBody>
      </p:sp>
      <p:sp>
        <p:nvSpPr>
          <p:cNvPr id="4" name="Rectangle 3">
            <a:extLst>
              <a:ext uri="{FF2B5EF4-FFF2-40B4-BE49-F238E27FC236}">
                <a16:creationId xmlns:a16="http://schemas.microsoft.com/office/drawing/2014/main" id="{8FBF63A0-C6F1-4B8E-82F6-ECE2F670C9D1}"/>
              </a:ext>
            </a:extLst>
          </p:cNvPr>
          <p:cNvSpPr>
            <a:spLocks noGrp="1"/>
          </p:cNvSpPr>
          <p:nvPr/>
        </p:nvSpPr>
        <p:spPr>
          <a:xfrm>
            <a:off x="1333500" y="1276350"/>
            <a:ext cx="9696450" cy="1809750"/>
          </a:xfrm>
          <a:prstGeom prst="rect">
            <a:avLst/>
          </a:prstGeom>
          <a:noFill/>
          <a:ln w="0">
            <a:noFill/>
            <a:prstDash val="solid"/>
          </a:ln>
        </p:spPr>
        <p:txBody>
          <a:bodyPr wrap="square" lIns="0" tIns="0" rIns="0" bIns="0" anchor="t">
            <a:normAutofit/>
          </a:bodyPr>
          <a:lstStyle/>
          <a:p>
            <a:pPr algn="l">
              <a:lnSpc>
                <a:spcPct val="102000"/>
              </a:lnSpc>
              <a:buNone/>
              <a:defRPr sz="3450" b="0">
                <a:solidFill>
                  <a:srgbClr val="FAF9F6"/>
                </a:solidFill>
                <a:latin typeface="Didot"/>
                <a:ea typeface="Didot"/>
                <a:cs typeface="Didot"/>
              </a:defRPr>
            </a:pPr>
            <a:r>
              <a:rPr sz="3450" b="0">
                <a:solidFill>
                  <a:srgbClr val="FAF9F6"/>
                </a:solidFill>
                <a:latin typeface="Didot"/>
                <a:ea typeface="Didot"/>
                <a:cs typeface="Didot"/>
              </a:rPr>
              <a:t>Cuál es la paz que sobrevive a la pérdida de todo lo que protegen los acuerdos de paz?</a:t>
            </a:r>
          </a:p>
        </p:txBody>
      </p:sp>
      <p:sp>
        <p:nvSpPr>
          <p:cNvPr id="5" name="Rectangle 4">
            <a:extLst>
              <a:ext uri="{FF2B5EF4-FFF2-40B4-BE49-F238E27FC236}">
                <a16:creationId xmlns:a16="http://schemas.microsoft.com/office/drawing/2014/main" id="{73C617B0-7B16-4047-81E1-06FCA6E06E58}"/>
              </a:ext>
            </a:extLst>
          </p:cNvPr>
          <p:cNvSpPr>
            <a:spLocks noGrp="1"/>
          </p:cNvSpPr>
          <p:nvPr/>
        </p:nvSpPr>
        <p:spPr>
          <a:xfrm>
            <a:off x="1047750" y="3562350"/>
            <a:ext cx="8667750" cy="1143000"/>
          </a:xfrm>
          <a:prstGeom prst="rect">
            <a:avLst/>
          </a:prstGeom>
          <a:noFill/>
          <a:ln w="0">
            <a:noFill/>
            <a:prstDash val="solid"/>
          </a:ln>
        </p:spPr>
        <p:txBody>
          <a:bodyPr wrap="square" lIns="0" tIns="0" rIns="0" bIns="0" anchor="t">
            <a:normAutofit/>
          </a:bodyPr>
          <a:lstStyle/>
          <a:p>
            <a:pPr algn="l">
              <a:lnSpc>
                <a:spcPct val="116000"/>
              </a:lnSpc>
              <a:buNone/>
              <a:defRPr sz="1725" b="0">
                <a:solidFill>
                  <a:srgbClr val="FFFFFF">
                    <a:alpha val="82000"/>
                  </a:srgbClr>
                </a:solidFill>
                <a:latin typeface="Avenir Next"/>
                <a:ea typeface="Avenir Next"/>
                <a:cs typeface="Avenir Next"/>
              </a:defRPr>
            </a:pPr>
            <a:r>
              <a:rPr sz="1725" b="0">
                <a:solidFill>
                  <a:srgbClr val="FFFFFF">
                    <a:alpha val="82000"/>
                  </a:srgbClr>
                </a:solidFill>
                <a:latin typeface="Avenir Next"/>
                <a:ea typeface="Avenir Next"/>
                <a:cs typeface="Avenir Next"/>
              </a:rPr>
              <a:t>Vligna esperaba ante una escuela a las cuatro de la mañana después de que la guerra le arrebatara familia y hogar. Conservaba la esperanza de vivir en paz y ser feliz.</a:t>
            </a:r>
          </a:p>
        </p:txBody>
      </p:sp>
      <p:sp>
        <p:nvSpPr>
          <p:cNvPr id="6" name="Rectangle 5">
            <a:extLst>
              <a:ext uri="{FF2B5EF4-FFF2-40B4-BE49-F238E27FC236}">
                <a16:creationId xmlns:a16="http://schemas.microsoft.com/office/drawing/2014/main" id="{71931FD9-D14D-4CE0-A5B2-580E6DBB5C17}"/>
              </a:ext>
            </a:extLst>
          </p:cNvPr>
          <p:cNvSpPr>
            <a:spLocks noGrp="1"/>
          </p:cNvSpPr>
          <p:nvPr/>
        </p:nvSpPr>
        <p:spPr>
          <a:xfrm>
            <a:off x="1047750" y="5124450"/>
            <a:ext cx="8096250" cy="381000"/>
          </a:xfrm>
          <a:prstGeom prst="rect">
            <a:avLst/>
          </a:prstGeom>
          <a:noFill/>
          <a:ln w="0">
            <a:noFill/>
            <a:prstDash val="solid"/>
          </a:ln>
        </p:spPr>
        <p:txBody>
          <a:bodyPr wrap="square" lIns="0" tIns="0" rIns="0" bIns="0" anchor="t">
            <a:normAutofit/>
          </a:bodyPr>
          <a:lstStyle/>
          <a:p>
            <a:pPr algn="l">
              <a:lnSpc>
                <a:spcPct val="100000"/>
              </a:lnSpc>
              <a:buNone/>
              <a:defRPr sz="1425" b="1">
                <a:solidFill>
                  <a:srgbClr val="D2B06C"/>
                </a:solidFill>
                <a:latin typeface="Avenir Next"/>
                <a:ea typeface="Avenir Next"/>
                <a:cs typeface="Avenir Next"/>
              </a:defRPr>
            </a:pPr>
            <a:r>
              <a:rPr sz="1425" b="1">
                <a:solidFill>
                  <a:srgbClr val="D2B06C"/>
                </a:solidFill>
                <a:latin typeface="Avenir Next"/>
                <a:ea typeface="Avenir Next"/>
                <a:cs typeface="Avenir Next"/>
              </a:rPr>
              <a:t>La pregunta es personal antes de volverse política.</a:t>
            </a:r>
          </a:p>
        </p:txBody>
      </p:sp>
      <p:sp>
        <p:nvSpPr>
          <p:cNvPr id="7" name="Rectangle 6">
            <a:extLst>
              <a:ext uri="{FF2B5EF4-FFF2-40B4-BE49-F238E27FC236}">
                <a16:creationId xmlns:a16="http://schemas.microsoft.com/office/drawing/2014/main" id="{9B110F67-6365-4195-A87C-16EB04E56D66}"/>
              </a:ext>
            </a:extLst>
          </p:cNvPr>
          <p:cNvSpPr>
            <a:spLocks noGrp="1"/>
          </p:cNvSpPr>
          <p:nvPr/>
        </p:nvSpPr>
        <p:spPr>
          <a:xfrm>
            <a:off x="609600" y="6572250"/>
            <a:ext cx="6667500" cy="152400"/>
          </a:xfrm>
          <a:prstGeom prst="rect">
            <a:avLst/>
          </a:prstGeom>
          <a:noFill/>
          <a:ln w="0">
            <a:noFill/>
            <a:prstDash val="solid"/>
          </a:ln>
        </p:spPr>
        <p:txBody>
          <a:bodyPr wrap="square" lIns="0" tIns="0" rIns="0" bIns="0" anchor="t">
            <a:normAutofit/>
          </a:bodyPr>
          <a:lstStyle/>
          <a:p>
            <a:pPr algn="l">
              <a:lnSpc>
                <a:spcPct val="100000"/>
              </a:lnSpc>
              <a:buNone/>
              <a:defRPr sz="975" b="0">
                <a:solidFill>
                  <a:srgbClr val="FFFFFF">
                    <a:alpha val="62000"/>
                  </a:srgbClr>
                </a:solidFill>
                <a:latin typeface="Avenir Next"/>
                <a:ea typeface="Avenir Next"/>
                <a:cs typeface="Avenir Next"/>
              </a:defRPr>
            </a:pPr>
            <a:r>
              <a:rPr sz="975" b="0">
                <a:solidFill>
                  <a:srgbClr val="FFFFFF">
                    <a:alpha val="62000"/>
                  </a:srgbClr>
                </a:solidFill>
                <a:latin typeface="Avenir Next"/>
                <a:ea typeface="Avenir Next"/>
                <a:cs typeface="Avenir Next"/>
              </a:rPr>
              <a:t>Paz Fundamental: El Libro Fuente</a:t>
            </a:r>
          </a:p>
        </p:txBody>
      </p:sp>
      <p:sp>
        <p:nvSpPr>
          <p:cNvPr id="8" name="Rectangle 7">
            <a:extLst>
              <a:ext uri="{FF2B5EF4-FFF2-40B4-BE49-F238E27FC236}">
                <a16:creationId xmlns:a16="http://schemas.microsoft.com/office/drawing/2014/main" id="{E35B8458-2397-4224-BF11-0ACCF623998C}"/>
              </a:ext>
            </a:extLst>
          </p:cNvPr>
          <p:cNvSpPr>
            <a:spLocks noGrp="1"/>
          </p:cNvSpPr>
          <p:nvPr/>
        </p:nvSpPr>
        <p:spPr>
          <a:xfrm>
            <a:off x="11125200" y="6553200"/>
            <a:ext cx="457200" cy="171450"/>
          </a:xfrm>
          <a:prstGeom prst="rect">
            <a:avLst/>
          </a:prstGeom>
          <a:noFill/>
          <a:ln w="0">
            <a:noFill/>
            <a:prstDash val="solid"/>
          </a:ln>
        </p:spPr>
        <p:txBody>
          <a:bodyPr wrap="square" lIns="0" tIns="0" rIns="0" bIns="0" anchor="t">
            <a:normAutofit/>
          </a:bodyPr>
          <a:lstStyle/>
          <a:p>
            <a:pPr algn="r">
              <a:lnSpc>
                <a:spcPct val="100000"/>
              </a:lnSpc>
              <a:buNone/>
              <a:defRPr sz="975" b="1">
                <a:solidFill>
                  <a:srgbClr val="FFFFFF">
                    <a:alpha val="72000"/>
                  </a:srgbClr>
                </a:solidFill>
                <a:latin typeface="Avenir Next"/>
                <a:ea typeface="Avenir Next"/>
                <a:cs typeface="Avenir Next"/>
              </a:defRPr>
            </a:pPr>
            <a:r>
              <a:rPr sz="975" b="1">
                <a:solidFill>
                  <a:srgbClr val="FFFFFF">
                    <a:alpha val="72000"/>
                  </a:srgbClr>
                </a:solidFill>
                <a:latin typeface="Avenir Next"/>
                <a:ea typeface="Avenir Next"/>
                <a:cs typeface="Avenir Next"/>
              </a:rPr>
              <a:t>03</a:t>
            </a:r>
          </a:p>
        </p:txBody>
      </p:sp>
    </p:spTree>
    <p:extLst>
      <p:ext uri="{BB962C8B-B14F-4D97-AF65-F5344CB8AC3E}">
        <p14:creationId xmlns:p14="http://schemas.microsoft.com/office/powerpoint/2010/main" val="13323517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7F0F4"/>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4FA1F41-BFDE-4238-981E-12F52CCB8D27}"/>
              </a:ext>
            </a:extLst>
          </p:cNvPr>
          <p:cNvSpPr>
            <a:spLocks noGrp="1"/>
          </p:cNvSpPr>
          <p:nvPr/>
        </p:nvSpPr>
        <p:spPr>
          <a:xfrm>
            <a:off x="609600" y="400050"/>
            <a:ext cx="10668000" cy="609600"/>
          </a:xfrm>
          <a:prstGeom prst="rect">
            <a:avLst/>
          </a:prstGeom>
          <a:noFill/>
          <a:ln w="0">
            <a:noFill/>
            <a:prstDash val="solid"/>
          </a:ln>
        </p:spPr>
        <p:txBody>
          <a:bodyPr wrap="square" lIns="0" tIns="0" rIns="0" bIns="0" anchor="t">
            <a:normAutofit/>
          </a:bodyPr>
          <a:lstStyle/>
          <a:p>
            <a:pPr algn="l">
              <a:lnSpc>
                <a:spcPct val="100000"/>
              </a:lnSpc>
              <a:buNone/>
              <a:defRPr sz="3600" b="0">
                <a:solidFill>
                  <a:srgbClr val="0A315C"/>
                </a:solidFill>
                <a:latin typeface="Didot"/>
                <a:ea typeface="Didot"/>
                <a:cs typeface="Didot"/>
              </a:defRPr>
            </a:pPr>
            <a:r>
              <a:rPr sz="3600" b="0">
                <a:solidFill>
                  <a:srgbClr val="0A315C"/>
                </a:solidFill>
                <a:latin typeface="Didot"/>
                <a:ea typeface="Didot"/>
                <a:cs typeface="Didot"/>
              </a:rPr>
              <a:t>Tres paces, un solo cimiento</a:t>
            </a:r>
          </a:p>
        </p:txBody>
      </p:sp>
      <p:sp>
        <p:nvSpPr>
          <p:cNvPr id="2" name="Rounded Rectangle 1">
            <a:extLst>
              <a:ext uri="{FF2B5EF4-FFF2-40B4-BE49-F238E27FC236}">
                <a16:creationId xmlns:a16="http://schemas.microsoft.com/office/drawing/2014/main" id="{397856BE-4F39-4F99-B8F0-7198FD2E5F6C}"/>
              </a:ext>
            </a:extLst>
          </p:cNvPr>
          <p:cNvSpPr>
            <a:spLocks noGrp="1"/>
          </p:cNvSpPr>
          <p:nvPr/>
        </p:nvSpPr>
        <p:spPr>
          <a:xfrm>
            <a:off x="1714500" y="1428750"/>
            <a:ext cx="8763000" cy="1257300"/>
          </a:xfrm>
          <a:prstGeom prst="roundRect">
            <a:avLst>
              <a:gd name="adj" fmla="val 13636"/>
            </a:avLst>
          </a:prstGeom>
          <a:solidFill>
            <a:srgbClr val="FAF9F6"/>
          </a:solidFill>
          <a:ln w="0">
            <a:noFill/>
            <a:prstDash val="solid"/>
          </a:ln>
        </p:spPr>
        <p:txBody>
          <a:bodyPr/>
          <a:lstStyle/>
          <a:p>
            <a:endParaRPr lang="en-US"/>
          </a:p>
        </p:txBody>
      </p:sp>
      <p:sp>
        <p:nvSpPr>
          <p:cNvPr id="3" name="Rectangle 2">
            <a:extLst>
              <a:ext uri="{FF2B5EF4-FFF2-40B4-BE49-F238E27FC236}">
                <a16:creationId xmlns:a16="http://schemas.microsoft.com/office/drawing/2014/main" id="{29981460-4FBA-4A70-B587-40ABFBB2781A}"/>
              </a:ext>
            </a:extLst>
          </p:cNvPr>
          <p:cNvSpPr>
            <a:spLocks noGrp="1"/>
          </p:cNvSpPr>
          <p:nvPr/>
        </p:nvSpPr>
        <p:spPr>
          <a:xfrm>
            <a:off x="2095500" y="1666875"/>
            <a:ext cx="2857500" cy="323850"/>
          </a:xfrm>
          <a:prstGeom prst="rect">
            <a:avLst/>
          </a:prstGeom>
          <a:noFill/>
          <a:ln w="0">
            <a:noFill/>
            <a:prstDash val="solid"/>
          </a:ln>
        </p:spPr>
        <p:txBody>
          <a:bodyPr wrap="square" lIns="0" tIns="0" rIns="0" bIns="0" anchor="ctr">
            <a:normAutofit/>
          </a:bodyPr>
          <a:lstStyle/>
          <a:p>
            <a:pPr algn="l">
              <a:lnSpc>
                <a:spcPct val="100000"/>
              </a:lnSpc>
              <a:buNone/>
              <a:defRPr sz="1650" b="1">
                <a:solidFill>
                  <a:srgbClr val="0A315C"/>
                </a:solidFill>
                <a:latin typeface="Avenir Next"/>
                <a:ea typeface="Avenir Next"/>
                <a:cs typeface="Avenir Next"/>
              </a:defRPr>
            </a:pPr>
            <a:r>
              <a:rPr sz="1650" b="1">
                <a:solidFill>
                  <a:srgbClr val="0A315C"/>
                </a:solidFill>
                <a:latin typeface="Avenir Next"/>
                <a:ea typeface="Avenir Next"/>
                <a:cs typeface="Avenir Next"/>
              </a:rPr>
              <a:t>PAZ POSITIVA</a:t>
            </a:r>
          </a:p>
        </p:txBody>
      </p:sp>
      <p:sp>
        <p:nvSpPr>
          <p:cNvPr id="4" name="Rectangle 3">
            <a:extLst>
              <a:ext uri="{FF2B5EF4-FFF2-40B4-BE49-F238E27FC236}">
                <a16:creationId xmlns:a16="http://schemas.microsoft.com/office/drawing/2014/main" id="{5F61A315-27C4-4244-AB45-CFD90A410947}"/>
              </a:ext>
            </a:extLst>
          </p:cNvPr>
          <p:cNvSpPr>
            <a:spLocks noGrp="1"/>
          </p:cNvSpPr>
          <p:nvPr/>
        </p:nvSpPr>
        <p:spPr>
          <a:xfrm>
            <a:off x="5048250" y="1619250"/>
            <a:ext cx="5048250" cy="876300"/>
          </a:xfrm>
          <a:prstGeom prst="rect">
            <a:avLst/>
          </a:prstGeom>
          <a:noFill/>
          <a:ln w="0">
            <a:noFill/>
            <a:prstDash val="solid"/>
          </a:ln>
        </p:spPr>
        <p:txBody>
          <a:bodyPr wrap="square" lIns="0" tIns="0" rIns="0" bIns="0" anchor="ctr">
            <a:normAutofit/>
          </a:bodyPr>
          <a:lstStyle/>
          <a:p>
            <a:pPr algn="r">
              <a:lnSpc>
                <a:spcPct val="100000"/>
              </a:lnSpc>
              <a:buNone/>
              <a:defRPr sz="1800" b="0">
                <a:solidFill>
                  <a:srgbClr val="0A315C"/>
                </a:solidFill>
                <a:latin typeface="Avenir Next"/>
                <a:ea typeface="Avenir Next"/>
                <a:cs typeface="Avenir Next"/>
              </a:defRPr>
            </a:pPr>
            <a:r>
              <a:rPr sz="1800" b="0">
                <a:solidFill>
                  <a:srgbClr val="0A315C"/>
                </a:solidFill>
                <a:latin typeface="Avenir Next"/>
                <a:ea typeface="Avenir Next"/>
                <a:cs typeface="Avenir Next"/>
              </a:rPr>
              <a:t>La justicia se construye en las instituciones y la vida diaria</a:t>
            </a:r>
          </a:p>
        </p:txBody>
      </p:sp>
      <p:sp>
        <p:nvSpPr>
          <p:cNvPr id="5" name="Rounded Rectangle 4">
            <a:extLst>
              <a:ext uri="{FF2B5EF4-FFF2-40B4-BE49-F238E27FC236}">
                <a16:creationId xmlns:a16="http://schemas.microsoft.com/office/drawing/2014/main" id="{CB3D599A-5700-4420-8240-7DE69D03F008}"/>
              </a:ext>
            </a:extLst>
          </p:cNvPr>
          <p:cNvSpPr>
            <a:spLocks noGrp="1"/>
          </p:cNvSpPr>
          <p:nvPr/>
        </p:nvSpPr>
        <p:spPr>
          <a:xfrm>
            <a:off x="1238250" y="2895600"/>
            <a:ext cx="9715500" cy="1104900"/>
          </a:xfrm>
          <a:prstGeom prst="roundRect">
            <a:avLst>
              <a:gd name="adj" fmla="val 15517"/>
            </a:avLst>
          </a:prstGeom>
          <a:solidFill>
            <a:srgbClr val="BED9E8"/>
          </a:solidFill>
          <a:ln w="0">
            <a:noFill/>
            <a:prstDash val="solid"/>
          </a:ln>
        </p:spPr>
        <p:txBody>
          <a:bodyPr/>
          <a:lstStyle/>
          <a:p>
            <a:endParaRPr lang="en-US"/>
          </a:p>
        </p:txBody>
      </p:sp>
      <p:sp>
        <p:nvSpPr>
          <p:cNvPr id="6" name="Rectangle 5">
            <a:extLst>
              <a:ext uri="{FF2B5EF4-FFF2-40B4-BE49-F238E27FC236}">
                <a16:creationId xmlns:a16="http://schemas.microsoft.com/office/drawing/2014/main" id="{335CC7F3-A347-4189-806F-6FBA4C146897}"/>
              </a:ext>
            </a:extLst>
          </p:cNvPr>
          <p:cNvSpPr>
            <a:spLocks noGrp="1"/>
          </p:cNvSpPr>
          <p:nvPr/>
        </p:nvSpPr>
        <p:spPr>
          <a:xfrm>
            <a:off x="1619250" y="3133725"/>
            <a:ext cx="2857500" cy="323850"/>
          </a:xfrm>
          <a:prstGeom prst="rect">
            <a:avLst/>
          </a:prstGeom>
          <a:noFill/>
          <a:ln w="0">
            <a:noFill/>
            <a:prstDash val="solid"/>
          </a:ln>
        </p:spPr>
        <p:txBody>
          <a:bodyPr wrap="square" lIns="0" tIns="0" rIns="0" bIns="0" anchor="ctr">
            <a:normAutofit/>
          </a:bodyPr>
          <a:lstStyle/>
          <a:p>
            <a:pPr algn="l">
              <a:lnSpc>
                <a:spcPct val="100000"/>
              </a:lnSpc>
              <a:buNone/>
              <a:defRPr sz="1650" b="1">
                <a:solidFill>
                  <a:srgbClr val="0A315C"/>
                </a:solidFill>
                <a:latin typeface="Avenir Next"/>
                <a:ea typeface="Avenir Next"/>
                <a:cs typeface="Avenir Next"/>
              </a:defRPr>
            </a:pPr>
            <a:r>
              <a:rPr sz="1650" b="1">
                <a:solidFill>
                  <a:srgbClr val="0A315C"/>
                </a:solidFill>
                <a:latin typeface="Avenir Next"/>
                <a:ea typeface="Avenir Next"/>
                <a:cs typeface="Avenir Next"/>
              </a:rPr>
              <a:t>PAZ NEGATIVA</a:t>
            </a:r>
          </a:p>
        </p:txBody>
      </p:sp>
      <p:sp>
        <p:nvSpPr>
          <p:cNvPr id="7" name="Rectangle 6">
            <a:extLst>
              <a:ext uri="{FF2B5EF4-FFF2-40B4-BE49-F238E27FC236}">
                <a16:creationId xmlns:a16="http://schemas.microsoft.com/office/drawing/2014/main" id="{BEE4CF8F-17F1-4B7A-A9D2-F2903892DE2D}"/>
              </a:ext>
            </a:extLst>
          </p:cNvPr>
          <p:cNvSpPr>
            <a:spLocks noGrp="1"/>
          </p:cNvSpPr>
          <p:nvPr/>
        </p:nvSpPr>
        <p:spPr>
          <a:xfrm>
            <a:off x="4572000" y="3086100"/>
            <a:ext cx="6000750" cy="723900"/>
          </a:xfrm>
          <a:prstGeom prst="rect">
            <a:avLst/>
          </a:prstGeom>
          <a:noFill/>
          <a:ln w="0">
            <a:noFill/>
            <a:prstDash val="solid"/>
          </a:ln>
        </p:spPr>
        <p:txBody>
          <a:bodyPr wrap="square" lIns="0" tIns="0" rIns="0" bIns="0" anchor="ctr">
            <a:normAutofit/>
          </a:bodyPr>
          <a:lstStyle/>
          <a:p>
            <a:pPr algn="r">
              <a:lnSpc>
                <a:spcPct val="100000"/>
              </a:lnSpc>
              <a:buNone/>
              <a:defRPr sz="1800" b="0">
                <a:solidFill>
                  <a:srgbClr val="0A315C"/>
                </a:solidFill>
                <a:latin typeface="Avenir Next"/>
                <a:ea typeface="Avenir Next"/>
                <a:cs typeface="Avenir Next"/>
              </a:defRPr>
            </a:pPr>
            <a:r>
              <a:rPr sz="1800" b="0">
                <a:solidFill>
                  <a:srgbClr val="0A315C"/>
                </a:solidFill>
                <a:latin typeface="Avenir Next"/>
                <a:ea typeface="Avenir Next"/>
                <a:cs typeface="Avenir Next"/>
              </a:rPr>
              <a:t>La violencia directa se detiene</a:t>
            </a:r>
          </a:p>
        </p:txBody>
      </p:sp>
      <p:sp>
        <p:nvSpPr>
          <p:cNvPr id="8" name="Rounded Rectangle 7">
            <a:extLst>
              <a:ext uri="{FF2B5EF4-FFF2-40B4-BE49-F238E27FC236}">
                <a16:creationId xmlns:a16="http://schemas.microsoft.com/office/drawing/2014/main" id="{07CF4027-72AA-424C-8281-9797076A5392}"/>
              </a:ext>
            </a:extLst>
          </p:cNvPr>
          <p:cNvSpPr>
            <a:spLocks noGrp="1"/>
          </p:cNvSpPr>
          <p:nvPr/>
        </p:nvSpPr>
        <p:spPr>
          <a:xfrm>
            <a:off x="762000" y="4210050"/>
            <a:ext cx="10668000" cy="1466850"/>
          </a:xfrm>
          <a:prstGeom prst="roundRect">
            <a:avLst>
              <a:gd name="adj" fmla="val 11688"/>
            </a:avLst>
          </a:prstGeom>
          <a:solidFill>
            <a:srgbClr val="0A315C"/>
          </a:solidFill>
          <a:ln w="0">
            <a:noFill/>
            <a:prstDash val="solid"/>
          </a:ln>
        </p:spPr>
        <p:txBody>
          <a:bodyPr/>
          <a:lstStyle/>
          <a:p>
            <a:endParaRPr lang="en-US"/>
          </a:p>
        </p:txBody>
      </p:sp>
      <p:sp>
        <p:nvSpPr>
          <p:cNvPr id="9" name="Rectangle 8">
            <a:extLst>
              <a:ext uri="{FF2B5EF4-FFF2-40B4-BE49-F238E27FC236}">
                <a16:creationId xmlns:a16="http://schemas.microsoft.com/office/drawing/2014/main" id="{812C9C31-2B05-48A2-BB5F-E5E3B5B45BC3}"/>
              </a:ext>
            </a:extLst>
          </p:cNvPr>
          <p:cNvSpPr>
            <a:spLocks noGrp="1"/>
          </p:cNvSpPr>
          <p:nvPr/>
        </p:nvSpPr>
        <p:spPr>
          <a:xfrm>
            <a:off x="1143000" y="4448175"/>
            <a:ext cx="2857500" cy="323850"/>
          </a:xfrm>
          <a:prstGeom prst="rect">
            <a:avLst/>
          </a:prstGeom>
          <a:noFill/>
          <a:ln w="0">
            <a:noFill/>
            <a:prstDash val="solid"/>
          </a:ln>
        </p:spPr>
        <p:txBody>
          <a:bodyPr wrap="square" lIns="0" tIns="0" rIns="0" bIns="0" anchor="ctr">
            <a:normAutofit/>
          </a:bodyPr>
          <a:lstStyle/>
          <a:p>
            <a:pPr algn="l">
              <a:lnSpc>
                <a:spcPct val="100000"/>
              </a:lnSpc>
              <a:buNone/>
              <a:defRPr sz="1650" b="1">
                <a:solidFill>
                  <a:srgbClr val="FAF9F6"/>
                </a:solidFill>
                <a:latin typeface="Avenir Next"/>
                <a:ea typeface="Avenir Next"/>
                <a:cs typeface="Avenir Next"/>
              </a:defRPr>
            </a:pPr>
            <a:r>
              <a:rPr sz="1650" b="1">
                <a:solidFill>
                  <a:srgbClr val="FAF9F6"/>
                </a:solidFill>
                <a:latin typeface="Avenir Next"/>
                <a:ea typeface="Avenir Next"/>
                <a:cs typeface="Avenir Next"/>
              </a:rPr>
              <a:t>PAZ FUNDAMENTAL</a:t>
            </a:r>
          </a:p>
        </p:txBody>
      </p:sp>
      <p:sp>
        <p:nvSpPr>
          <p:cNvPr id="10" name="Rectangle 9">
            <a:extLst>
              <a:ext uri="{FF2B5EF4-FFF2-40B4-BE49-F238E27FC236}">
                <a16:creationId xmlns:a16="http://schemas.microsoft.com/office/drawing/2014/main" id="{0E2CB0B2-6639-4D6C-84B8-7B9EDB235D09}"/>
              </a:ext>
            </a:extLst>
          </p:cNvPr>
          <p:cNvSpPr>
            <a:spLocks noGrp="1"/>
          </p:cNvSpPr>
          <p:nvPr/>
        </p:nvSpPr>
        <p:spPr>
          <a:xfrm>
            <a:off x="4095750" y="4400550"/>
            <a:ext cx="6953250" cy="1085850"/>
          </a:xfrm>
          <a:prstGeom prst="rect">
            <a:avLst/>
          </a:prstGeom>
          <a:noFill/>
          <a:ln w="0">
            <a:noFill/>
            <a:prstDash val="solid"/>
          </a:ln>
        </p:spPr>
        <p:txBody>
          <a:bodyPr wrap="square" lIns="0" tIns="0" rIns="0" bIns="0" anchor="ctr">
            <a:normAutofit/>
          </a:bodyPr>
          <a:lstStyle/>
          <a:p>
            <a:pPr algn="r">
              <a:lnSpc>
                <a:spcPct val="100000"/>
              </a:lnSpc>
              <a:buNone/>
              <a:defRPr sz="1800" b="0">
                <a:solidFill>
                  <a:srgbClr val="FAF9F6"/>
                </a:solidFill>
                <a:latin typeface="Avenir Next"/>
                <a:ea typeface="Avenir Next"/>
                <a:cs typeface="Avenir Next"/>
              </a:defRPr>
            </a:pPr>
            <a:r>
              <a:rPr sz="1800" b="0">
                <a:solidFill>
                  <a:srgbClr val="FAF9F6"/>
                </a:solidFill>
                <a:latin typeface="Avenir Next"/>
                <a:ea typeface="Avenir Next"/>
                <a:cs typeface="Avenir Next"/>
              </a:rPr>
              <a:t>El suelo interior capaz de sostener a las otras dos</a:t>
            </a:r>
          </a:p>
        </p:txBody>
      </p:sp>
      <p:sp>
        <p:nvSpPr>
          <p:cNvPr id="11" name="Rectangle 10">
            <a:extLst>
              <a:ext uri="{FF2B5EF4-FFF2-40B4-BE49-F238E27FC236}">
                <a16:creationId xmlns:a16="http://schemas.microsoft.com/office/drawing/2014/main" id="{3F5C99C0-11F5-41A4-B83D-D793C374636D}"/>
              </a:ext>
            </a:extLst>
          </p:cNvPr>
          <p:cNvSpPr>
            <a:spLocks noGrp="1"/>
          </p:cNvSpPr>
          <p:nvPr/>
        </p:nvSpPr>
        <p:spPr>
          <a:xfrm>
            <a:off x="1714500" y="5962650"/>
            <a:ext cx="8763000" cy="304800"/>
          </a:xfrm>
          <a:prstGeom prst="rect">
            <a:avLst/>
          </a:prstGeom>
          <a:noFill/>
          <a:ln w="0">
            <a:noFill/>
            <a:prstDash val="solid"/>
          </a:ln>
        </p:spPr>
        <p:txBody>
          <a:bodyPr wrap="square" lIns="0" tIns="0" rIns="0" bIns="0" anchor="t">
            <a:normAutofit/>
          </a:bodyPr>
          <a:lstStyle/>
          <a:p>
            <a:pPr algn="ctr">
              <a:lnSpc>
                <a:spcPct val="100000"/>
              </a:lnSpc>
              <a:buNone/>
              <a:defRPr sz="1350" b="0">
                <a:solidFill>
                  <a:srgbClr val="5D7489"/>
                </a:solidFill>
                <a:latin typeface="Avenir Next"/>
                <a:ea typeface="Avenir Next"/>
                <a:cs typeface="Avenir Next"/>
              </a:defRPr>
            </a:pPr>
            <a:r>
              <a:rPr sz="1350" b="0">
                <a:solidFill>
                  <a:srgbClr val="5D7489"/>
                </a:solidFill>
                <a:latin typeface="Avenir Next"/>
                <a:ea typeface="Avenir Next"/>
                <a:cs typeface="Avenir Next"/>
              </a:rPr>
              <a:t>La Paz Fundamental está bajo las otras dos. No las reemplaza.</a:t>
            </a:r>
          </a:p>
        </p:txBody>
      </p:sp>
      <p:sp>
        <p:nvSpPr>
          <p:cNvPr id="12" name="Rectangle 11">
            <a:extLst>
              <a:ext uri="{FF2B5EF4-FFF2-40B4-BE49-F238E27FC236}">
                <a16:creationId xmlns:a16="http://schemas.microsoft.com/office/drawing/2014/main" id="{7295708A-9C3B-4B2D-B222-C79DFE8880FF}"/>
              </a:ext>
            </a:extLst>
          </p:cNvPr>
          <p:cNvSpPr>
            <a:spLocks noGrp="1"/>
          </p:cNvSpPr>
          <p:nvPr/>
        </p:nvSpPr>
        <p:spPr>
          <a:xfrm>
            <a:off x="609600" y="6572250"/>
            <a:ext cx="6667500" cy="152400"/>
          </a:xfrm>
          <a:prstGeom prst="rect">
            <a:avLst/>
          </a:prstGeom>
          <a:noFill/>
          <a:ln w="0">
            <a:noFill/>
            <a:prstDash val="solid"/>
          </a:ln>
        </p:spPr>
        <p:txBody>
          <a:bodyPr wrap="square" lIns="0" tIns="0" rIns="0" bIns="0" anchor="t">
            <a:normAutofit/>
          </a:bodyPr>
          <a:lstStyle/>
          <a:p>
            <a:pPr algn="l">
              <a:lnSpc>
                <a:spcPct val="100000"/>
              </a:lnSpc>
              <a:buNone/>
              <a:defRPr sz="975" b="0">
                <a:solidFill>
                  <a:srgbClr val="5D7489"/>
                </a:solidFill>
                <a:latin typeface="Avenir Next"/>
                <a:ea typeface="Avenir Next"/>
                <a:cs typeface="Avenir Next"/>
              </a:defRPr>
            </a:pPr>
            <a:r>
              <a:rPr sz="975" b="0">
                <a:solidFill>
                  <a:srgbClr val="5D7489"/>
                </a:solidFill>
                <a:latin typeface="Avenir Next"/>
                <a:ea typeface="Avenir Next"/>
                <a:cs typeface="Avenir Next"/>
              </a:rPr>
              <a:t>Paz Fundamental: El Libro Fuente</a:t>
            </a:r>
          </a:p>
        </p:txBody>
      </p:sp>
      <p:sp>
        <p:nvSpPr>
          <p:cNvPr id="13" name="Rectangle 12">
            <a:extLst>
              <a:ext uri="{FF2B5EF4-FFF2-40B4-BE49-F238E27FC236}">
                <a16:creationId xmlns:a16="http://schemas.microsoft.com/office/drawing/2014/main" id="{371EFF35-0A86-4CEE-99F4-63017EC6397A}"/>
              </a:ext>
            </a:extLst>
          </p:cNvPr>
          <p:cNvSpPr>
            <a:spLocks noGrp="1"/>
          </p:cNvSpPr>
          <p:nvPr/>
        </p:nvSpPr>
        <p:spPr>
          <a:xfrm>
            <a:off x="11125200" y="6553200"/>
            <a:ext cx="457200" cy="171450"/>
          </a:xfrm>
          <a:prstGeom prst="rect">
            <a:avLst/>
          </a:prstGeom>
          <a:noFill/>
          <a:ln w="0">
            <a:noFill/>
            <a:prstDash val="solid"/>
          </a:ln>
        </p:spPr>
        <p:txBody>
          <a:bodyPr wrap="square" lIns="0" tIns="0" rIns="0" bIns="0" anchor="t">
            <a:normAutofit/>
          </a:bodyPr>
          <a:lstStyle/>
          <a:p>
            <a:pPr algn="r">
              <a:lnSpc>
                <a:spcPct val="100000"/>
              </a:lnSpc>
              <a:buNone/>
              <a:defRPr sz="975" b="1">
                <a:solidFill>
                  <a:srgbClr val="0A315C"/>
                </a:solidFill>
                <a:latin typeface="Avenir Next"/>
                <a:ea typeface="Avenir Next"/>
                <a:cs typeface="Avenir Next"/>
              </a:defRPr>
            </a:pPr>
            <a:r>
              <a:rPr sz="975" b="1">
                <a:solidFill>
                  <a:srgbClr val="0A315C"/>
                </a:solidFill>
                <a:latin typeface="Avenir Next"/>
                <a:ea typeface="Avenir Next"/>
                <a:cs typeface="Avenir Next"/>
              </a:rPr>
              <a:t>04</a:t>
            </a:r>
          </a:p>
        </p:txBody>
      </p:sp>
    </p:spTree>
    <p:extLst>
      <p:ext uri="{BB962C8B-B14F-4D97-AF65-F5344CB8AC3E}">
        <p14:creationId xmlns:p14="http://schemas.microsoft.com/office/powerpoint/2010/main" val="7325728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AF9F6"/>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EC5A31F-F4C8-4D87-8EDA-E8A6E6582BCF}"/>
              </a:ext>
            </a:extLst>
          </p:cNvPr>
          <p:cNvSpPr>
            <a:spLocks noGrp="1"/>
          </p:cNvSpPr>
          <p:nvPr/>
        </p:nvSpPr>
        <p:spPr>
          <a:xfrm>
            <a:off x="609600" y="400050"/>
            <a:ext cx="10668000" cy="609600"/>
          </a:xfrm>
          <a:prstGeom prst="rect">
            <a:avLst/>
          </a:prstGeom>
          <a:noFill/>
          <a:ln w="0">
            <a:noFill/>
            <a:prstDash val="solid"/>
          </a:ln>
        </p:spPr>
        <p:txBody>
          <a:bodyPr wrap="square" lIns="0" tIns="0" rIns="0" bIns="0" anchor="t">
            <a:normAutofit/>
          </a:bodyPr>
          <a:lstStyle/>
          <a:p>
            <a:pPr algn="l">
              <a:lnSpc>
                <a:spcPct val="100000"/>
              </a:lnSpc>
              <a:buNone/>
              <a:defRPr sz="3600" b="0">
                <a:solidFill>
                  <a:srgbClr val="0A315C"/>
                </a:solidFill>
                <a:latin typeface="Didot"/>
                <a:ea typeface="Didot"/>
                <a:cs typeface="Didot"/>
              </a:defRPr>
            </a:pPr>
            <a:r>
              <a:rPr sz="3600" b="0">
                <a:solidFill>
                  <a:srgbClr val="0A315C"/>
                </a:solidFill>
                <a:latin typeface="Didot"/>
                <a:ea typeface="Didot"/>
                <a:cs typeface="Didot"/>
              </a:rPr>
              <a:t>Una paz, cuatro registros</a:t>
            </a:r>
          </a:p>
        </p:txBody>
      </p:sp>
      <p:sp>
        <p:nvSpPr>
          <p:cNvPr id="2" name="Rectangle 1">
            <a:extLst>
              <a:ext uri="{FF2B5EF4-FFF2-40B4-BE49-F238E27FC236}">
                <a16:creationId xmlns:a16="http://schemas.microsoft.com/office/drawing/2014/main" id="{DD8449E7-5A81-4390-A8FB-106A9BC021DA}"/>
              </a:ext>
            </a:extLst>
          </p:cNvPr>
          <p:cNvSpPr>
            <a:spLocks noGrp="1"/>
          </p:cNvSpPr>
          <p:nvPr/>
        </p:nvSpPr>
        <p:spPr>
          <a:xfrm>
            <a:off x="666750" y="1504950"/>
            <a:ext cx="2000250" cy="342900"/>
          </a:xfrm>
          <a:prstGeom prst="rect">
            <a:avLst/>
          </a:prstGeom>
          <a:noFill/>
          <a:ln w="0">
            <a:noFill/>
            <a:prstDash val="solid"/>
          </a:ln>
        </p:spPr>
        <p:txBody>
          <a:bodyPr wrap="square" lIns="0" tIns="0" rIns="0" bIns="0" anchor="t">
            <a:normAutofit/>
          </a:bodyPr>
          <a:lstStyle/>
          <a:p>
            <a:pPr algn="l">
              <a:lnSpc>
                <a:spcPct val="100000"/>
              </a:lnSpc>
              <a:buNone/>
              <a:defRPr sz="1275" b="1">
                <a:solidFill>
                  <a:srgbClr val="D2B06C"/>
                </a:solidFill>
                <a:latin typeface="Avenir Next"/>
                <a:ea typeface="Avenir Next"/>
                <a:cs typeface="Avenir Next"/>
              </a:defRPr>
            </a:pPr>
            <a:r>
              <a:rPr sz="1275" b="1">
                <a:solidFill>
                  <a:srgbClr val="D2B06C"/>
                </a:solidFill>
                <a:latin typeface="Avenir Next"/>
                <a:ea typeface="Avenir Next"/>
                <a:cs typeface="Avenir Next"/>
              </a:rPr>
              <a:t>EL VOTO</a:t>
            </a:r>
          </a:p>
        </p:txBody>
      </p:sp>
      <p:sp>
        <p:nvSpPr>
          <p:cNvPr id="3" name="Straight Connector 2">
            <a:extLst>
              <a:ext uri="{FF2B5EF4-FFF2-40B4-BE49-F238E27FC236}">
                <a16:creationId xmlns:a16="http://schemas.microsoft.com/office/drawing/2014/main" id="{BDB857E4-9450-4B19-A3CA-BF5943944134}"/>
              </a:ext>
            </a:extLst>
          </p:cNvPr>
          <p:cNvSpPr>
            <a:spLocks noGrp="1"/>
          </p:cNvSpPr>
          <p:nvPr/>
        </p:nvSpPr>
        <p:spPr>
          <a:xfrm>
            <a:off x="2381250" y="1695450"/>
            <a:ext cx="400050" cy="9525"/>
          </a:xfrm>
          <a:prstGeom prst="line">
            <a:avLst/>
          </a:prstGeom>
          <a:noFill/>
          <a:ln w="28575">
            <a:solidFill>
              <a:srgbClr val="D2B06C"/>
            </a:solidFill>
            <a:prstDash val="solid"/>
          </a:ln>
        </p:spPr>
        <p:txBody>
          <a:bodyPr/>
          <a:lstStyle/>
          <a:p>
            <a:endParaRPr lang="en-US"/>
          </a:p>
        </p:txBody>
      </p:sp>
      <p:sp>
        <p:nvSpPr>
          <p:cNvPr id="4" name="Rectangle 3">
            <a:extLst>
              <a:ext uri="{FF2B5EF4-FFF2-40B4-BE49-F238E27FC236}">
                <a16:creationId xmlns:a16="http://schemas.microsoft.com/office/drawing/2014/main" id="{0295B35D-A166-4B8C-9010-57E4E5B5C395}"/>
              </a:ext>
            </a:extLst>
          </p:cNvPr>
          <p:cNvSpPr>
            <a:spLocks noGrp="1"/>
          </p:cNvSpPr>
          <p:nvPr/>
        </p:nvSpPr>
        <p:spPr>
          <a:xfrm>
            <a:off x="3048000" y="1352550"/>
            <a:ext cx="8382000" cy="704850"/>
          </a:xfrm>
          <a:prstGeom prst="rect">
            <a:avLst/>
          </a:prstGeom>
          <a:noFill/>
          <a:ln w="0">
            <a:noFill/>
            <a:prstDash val="solid"/>
          </a:ln>
        </p:spPr>
        <p:txBody>
          <a:bodyPr wrap="square" lIns="0" tIns="0" rIns="0" bIns="0" anchor="ctr">
            <a:normAutofit/>
          </a:bodyPr>
          <a:lstStyle/>
          <a:p>
            <a:pPr algn="l">
              <a:lnSpc>
                <a:spcPct val="100000"/>
              </a:lnSpc>
              <a:buNone/>
              <a:defRPr sz="2100" b="0">
                <a:solidFill>
                  <a:srgbClr val="203050"/>
                </a:solidFill>
                <a:latin typeface="Didot"/>
                <a:ea typeface="Didot"/>
                <a:cs typeface="Didot"/>
              </a:defRPr>
            </a:pPr>
            <a:r>
              <a:rPr sz="2100" b="0">
                <a:solidFill>
                  <a:srgbClr val="203050"/>
                </a:solidFill>
                <a:latin typeface="Didot"/>
                <a:ea typeface="Didot"/>
                <a:cs typeface="Didot"/>
              </a:rPr>
              <a:t>No es la ausencia de dolor. Es la transmutación de su energía en amor y compasión.</a:t>
            </a:r>
          </a:p>
        </p:txBody>
      </p:sp>
      <p:sp>
        <p:nvSpPr>
          <p:cNvPr id="5" name="Rectangle 4">
            <a:extLst>
              <a:ext uri="{FF2B5EF4-FFF2-40B4-BE49-F238E27FC236}">
                <a16:creationId xmlns:a16="http://schemas.microsoft.com/office/drawing/2014/main" id="{346D1FDA-C089-4922-9687-8170B458E6B6}"/>
              </a:ext>
            </a:extLst>
          </p:cNvPr>
          <p:cNvSpPr>
            <a:spLocks noGrp="1"/>
          </p:cNvSpPr>
          <p:nvPr/>
        </p:nvSpPr>
        <p:spPr>
          <a:xfrm>
            <a:off x="666750" y="2495550"/>
            <a:ext cx="2000250" cy="342900"/>
          </a:xfrm>
          <a:prstGeom prst="rect">
            <a:avLst/>
          </a:prstGeom>
          <a:noFill/>
          <a:ln w="0">
            <a:noFill/>
            <a:prstDash val="solid"/>
          </a:ln>
        </p:spPr>
        <p:txBody>
          <a:bodyPr wrap="square" lIns="0" tIns="0" rIns="0" bIns="0" anchor="t">
            <a:normAutofit/>
          </a:bodyPr>
          <a:lstStyle/>
          <a:p>
            <a:pPr algn="l">
              <a:lnSpc>
                <a:spcPct val="100000"/>
              </a:lnSpc>
              <a:buNone/>
              <a:defRPr sz="1275" b="1">
                <a:solidFill>
                  <a:srgbClr val="0A315C"/>
                </a:solidFill>
                <a:latin typeface="Avenir Next"/>
                <a:ea typeface="Avenir Next"/>
                <a:cs typeface="Avenir Next"/>
              </a:defRPr>
            </a:pPr>
            <a:r>
              <a:rPr sz="1275" b="1">
                <a:solidFill>
                  <a:srgbClr val="0A315C"/>
                </a:solidFill>
                <a:latin typeface="Avenir Next"/>
                <a:ea typeface="Avenir Next"/>
                <a:cs typeface="Avenir Next"/>
              </a:rPr>
              <a:t>LA FIRMA</a:t>
            </a:r>
          </a:p>
        </p:txBody>
      </p:sp>
      <p:sp>
        <p:nvSpPr>
          <p:cNvPr id="6" name="Straight Connector 5">
            <a:extLst>
              <a:ext uri="{FF2B5EF4-FFF2-40B4-BE49-F238E27FC236}">
                <a16:creationId xmlns:a16="http://schemas.microsoft.com/office/drawing/2014/main" id="{FFBA51C4-CE13-4446-B895-4ABE8771B1FB}"/>
              </a:ext>
            </a:extLst>
          </p:cNvPr>
          <p:cNvSpPr>
            <a:spLocks noGrp="1"/>
          </p:cNvSpPr>
          <p:nvPr/>
        </p:nvSpPr>
        <p:spPr>
          <a:xfrm>
            <a:off x="2381250" y="2686050"/>
            <a:ext cx="400050" cy="9525"/>
          </a:xfrm>
          <a:prstGeom prst="line">
            <a:avLst/>
          </a:prstGeom>
          <a:noFill/>
          <a:ln w="14288">
            <a:solidFill>
              <a:srgbClr val="93B5CD"/>
            </a:solidFill>
            <a:prstDash val="solid"/>
          </a:ln>
        </p:spPr>
        <p:txBody>
          <a:bodyPr/>
          <a:lstStyle/>
          <a:p>
            <a:endParaRPr lang="en-US"/>
          </a:p>
        </p:txBody>
      </p:sp>
      <p:sp>
        <p:nvSpPr>
          <p:cNvPr id="7" name="Rectangle 6">
            <a:extLst>
              <a:ext uri="{FF2B5EF4-FFF2-40B4-BE49-F238E27FC236}">
                <a16:creationId xmlns:a16="http://schemas.microsoft.com/office/drawing/2014/main" id="{CAE9E329-F723-4595-B79B-BC3C87F66BBB}"/>
              </a:ext>
            </a:extLst>
          </p:cNvPr>
          <p:cNvSpPr>
            <a:spLocks noGrp="1"/>
          </p:cNvSpPr>
          <p:nvPr/>
        </p:nvSpPr>
        <p:spPr>
          <a:xfrm>
            <a:off x="3048000" y="2343150"/>
            <a:ext cx="8382000" cy="704850"/>
          </a:xfrm>
          <a:prstGeom prst="rect">
            <a:avLst/>
          </a:prstGeom>
          <a:noFill/>
          <a:ln w="0">
            <a:noFill/>
            <a:prstDash val="solid"/>
          </a:ln>
        </p:spPr>
        <p:txBody>
          <a:bodyPr wrap="square" lIns="0" tIns="0" rIns="0" bIns="0" anchor="ctr">
            <a:normAutofit/>
          </a:bodyPr>
          <a:lstStyle/>
          <a:p>
            <a:pPr algn="l">
              <a:lnSpc>
                <a:spcPct val="100000"/>
              </a:lnSpc>
              <a:buNone/>
              <a:defRPr sz="1725" b="0">
                <a:solidFill>
                  <a:srgbClr val="203050"/>
                </a:solidFill>
                <a:latin typeface="Avenir Next"/>
                <a:ea typeface="Avenir Next"/>
                <a:cs typeface="Avenir Next"/>
              </a:defRPr>
            </a:pPr>
            <a:r>
              <a:rPr sz="1725" b="0">
                <a:solidFill>
                  <a:srgbClr val="203050"/>
                </a:solidFill>
                <a:latin typeface="Avenir Next"/>
                <a:ea typeface="Avenir Next"/>
                <a:cs typeface="Avenir Next"/>
              </a:rPr>
              <a:t>Un asentamiento interior acotado: profundamente reposado, plenamente alerta, con la agencia intacta.</a:t>
            </a:r>
          </a:p>
        </p:txBody>
      </p:sp>
      <p:sp>
        <p:nvSpPr>
          <p:cNvPr id="8" name="Rectangle 7">
            <a:extLst>
              <a:ext uri="{FF2B5EF4-FFF2-40B4-BE49-F238E27FC236}">
                <a16:creationId xmlns:a16="http://schemas.microsoft.com/office/drawing/2014/main" id="{7920FC08-B484-4F14-BA8D-68095E2FE060}"/>
              </a:ext>
            </a:extLst>
          </p:cNvPr>
          <p:cNvSpPr>
            <a:spLocks noGrp="1"/>
          </p:cNvSpPr>
          <p:nvPr/>
        </p:nvSpPr>
        <p:spPr>
          <a:xfrm>
            <a:off x="666750" y="3486150"/>
            <a:ext cx="2000250" cy="342900"/>
          </a:xfrm>
          <a:prstGeom prst="rect">
            <a:avLst/>
          </a:prstGeom>
          <a:noFill/>
          <a:ln w="0">
            <a:noFill/>
            <a:prstDash val="solid"/>
          </a:ln>
        </p:spPr>
        <p:txBody>
          <a:bodyPr wrap="square" lIns="0" tIns="0" rIns="0" bIns="0" anchor="t">
            <a:normAutofit/>
          </a:bodyPr>
          <a:lstStyle/>
          <a:p>
            <a:pPr algn="l">
              <a:lnSpc>
                <a:spcPct val="100000"/>
              </a:lnSpc>
              <a:buNone/>
              <a:defRPr sz="1275" b="1">
                <a:solidFill>
                  <a:srgbClr val="0A315C"/>
                </a:solidFill>
                <a:latin typeface="Avenir Next"/>
                <a:ea typeface="Avenir Next"/>
                <a:cs typeface="Avenir Next"/>
              </a:defRPr>
            </a:pPr>
            <a:r>
              <a:rPr sz="1275" b="1">
                <a:solidFill>
                  <a:srgbClr val="0A315C"/>
                </a:solidFill>
                <a:latin typeface="Avenir Next"/>
                <a:ea typeface="Avenir Next"/>
                <a:cs typeface="Avenir Next"/>
              </a:rPr>
              <a:t>LA MEDIDA</a:t>
            </a:r>
          </a:p>
        </p:txBody>
      </p:sp>
      <p:sp>
        <p:nvSpPr>
          <p:cNvPr id="9" name="Straight Connector 8">
            <a:extLst>
              <a:ext uri="{FF2B5EF4-FFF2-40B4-BE49-F238E27FC236}">
                <a16:creationId xmlns:a16="http://schemas.microsoft.com/office/drawing/2014/main" id="{AC7DBC12-6495-4F81-92AF-4883BE8F3823}"/>
              </a:ext>
            </a:extLst>
          </p:cNvPr>
          <p:cNvSpPr>
            <a:spLocks noGrp="1"/>
          </p:cNvSpPr>
          <p:nvPr/>
        </p:nvSpPr>
        <p:spPr>
          <a:xfrm>
            <a:off x="2381250" y="3676650"/>
            <a:ext cx="400050" cy="9525"/>
          </a:xfrm>
          <a:prstGeom prst="line">
            <a:avLst/>
          </a:prstGeom>
          <a:noFill/>
          <a:ln w="14288">
            <a:solidFill>
              <a:srgbClr val="93B5CD"/>
            </a:solidFill>
            <a:prstDash val="solid"/>
          </a:ln>
        </p:spPr>
        <p:txBody>
          <a:bodyPr/>
          <a:lstStyle/>
          <a:p>
            <a:endParaRPr lang="en-US"/>
          </a:p>
        </p:txBody>
      </p:sp>
      <p:sp>
        <p:nvSpPr>
          <p:cNvPr id="10" name="Rectangle 9">
            <a:extLst>
              <a:ext uri="{FF2B5EF4-FFF2-40B4-BE49-F238E27FC236}">
                <a16:creationId xmlns:a16="http://schemas.microsoft.com/office/drawing/2014/main" id="{0BBE8D8D-5677-41ED-BED0-AF1F1AD195CB}"/>
              </a:ext>
            </a:extLst>
          </p:cNvPr>
          <p:cNvSpPr>
            <a:spLocks noGrp="1"/>
          </p:cNvSpPr>
          <p:nvPr/>
        </p:nvSpPr>
        <p:spPr>
          <a:xfrm>
            <a:off x="3048000" y="3333750"/>
            <a:ext cx="8382000" cy="704850"/>
          </a:xfrm>
          <a:prstGeom prst="rect">
            <a:avLst/>
          </a:prstGeom>
          <a:noFill/>
          <a:ln w="0">
            <a:noFill/>
            <a:prstDash val="solid"/>
          </a:ln>
        </p:spPr>
        <p:txBody>
          <a:bodyPr wrap="square" lIns="0" tIns="0" rIns="0" bIns="0" anchor="ctr">
            <a:normAutofit/>
          </a:bodyPr>
          <a:lstStyle/>
          <a:p>
            <a:pPr algn="l">
              <a:lnSpc>
                <a:spcPct val="100000"/>
              </a:lnSpc>
              <a:buNone/>
              <a:defRPr sz="1725" b="0">
                <a:solidFill>
                  <a:srgbClr val="203050"/>
                </a:solidFill>
                <a:latin typeface="Avenir Next"/>
                <a:ea typeface="Avenir Next"/>
                <a:cs typeface="Avenir Next"/>
              </a:defRPr>
            </a:pPr>
            <a:r>
              <a:rPr sz="1725" b="0">
                <a:solidFill>
                  <a:srgbClr val="203050"/>
                </a:solidFill>
                <a:latin typeface="Avenir Next"/>
                <a:ea typeface="Avenir Next"/>
                <a:cs typeface="Avenir Next"/>
              </a:rPr>
              <a:t>Un estado neuroexperiencial dinámico, caracterizado por cuatro capacidades.</a:t>
            </a:r>
          </a:p>
        </p:txBody>
      </p:sp>
      <p:sp>
        <p:nvSpPr>
          <p:cNvPr id="11" name="Rectangle 10">
            <a:extLst>
              <a:ext uri="{FF2B5EF4-FFF2-40B4-BE49-F238E27FC236}">
                <a16:creationId xmlns:a16="http://schemas.microsoft.com/office/drawing/2014/main" id="{AA351509-6A67-4CBF-983C-1099EB851B96}"/>
              </a:ext>
            </a:extLst>
          </p:cNvPr>
          <p:cNvSpPr>
            <a:spLocks noGrp="1"/>
          </p:cNvSpPr>
          <p:nvPr/>
        </p:nvSpPr>
        <p:spPr>
          <a:xfrm>
            <a:off x="666750" y="4476750"/>
            <a:ext cx="2000250" cy="342900"/>
          </a:xfrm>
          <a:prstGeom prst="rect">
            <a:avLst/>
          </a:prstGeom>
          <a:noFill/>
          <a:ln w="0">
            <a:noFill/>
            <a:prstDash val="solid"/>
          </a:ln>
        </p:spPr>
        <p:txBody>
          <a:bodyPr wrap="square" lIns="0" tIns="0" rIns="0" bIns="0" anchor="t">
            <a:normAutofit/>
          </a:bodyPr>
          <a:lstStyle/>
          <a:p>
            <a:pPr algn="l">
              <a:lnSpc>
                <a:spcPct val="100000"/>
              </a:lnSpc>
              <a:buNone/>
              <a:defRPr sz="1275" b="1">
                <a:solidFill>
                  <a:srgbClr val="0A315C"/>
                </a:solidFill>
                <a:latin typeface="Avenir Next"/>
                <a:ea typeface="Avenir Next"/>
                <a:cs typeface="Avenir Next"/>
              </a:defRPr>
            </a:pPr>
            <a:r>
              <a:rPr sz="1275" b="1">
                <a:solidFill>
                  <a:srgbClr val="0A315C"/>
                </a:solidFill>
                <a:latin typeface="Avenir Next"/>
                <a:ea typeface="Avenir Next"/>
                <a:cs typeface="Avenir Next"/>
              </a:rPr>
              <a:t>EL CAMINO</a:t>
            </a:r>
          </a:p>
        </p:txBody>
      </p:sp>
      <p:sp>
        <p:nvSpPr>
          <p:cNvPr id="12" name="Straight Connector 11">
            <a:extLst>
              <a:ext uri="{FF2B5EF4-FFF2-40B4-BE49-F238E27FC236}">
                <a16:creationId xmlns:a16="http://schemas.microsoft.com/office/drawing/2014/main" id="{F87035C7-5A36-4CFC-8F92-0BF06AEF3CD3}"/>
              </a:ext>
            </a:extLst>
          </p:cNvPr>
          <p:cNvSpPr>
            <a:spLocks noGrp="1"/>
          </p:cNvSpPr>
          <p:nvPr/>
        </p:nvSpPr>
        <p:spPr>
          <a:xfrm>
            <a:off x="2381250" y="4667250"/>
            <a:ext cx="400050" cy="9525"/>
          </a:xfrm>
          <a:prstGeom prst="line">
            <a:avLst/>
          </a:prstGeom>
          <a:noFill/>
          <a:ln w="14288">
            <a:solidFill>
              <a:srgbClr val="93B5CD"/>
            </a:solidFill>
            <a:prstDash val="solid"/>
          </a:ln>
        </p:spPr>
        <p:txBody>
          <a:bodyPr/>
          <a:lstStyle/>
          <a:p>
            <a:endParaRPr lang="en-US"/>
          </a:p>
        </p:txBody>
      </p:sp>
      <p:sp>
        <p:nvSpPr>
          <p:cNvPr id="13" name="Rectangle 12">
            <a:extLst>
              <a:ext uri="{FF2B5EF4-FFF2-40B4-BE49-F238E27FC236}">
                <a16:creationId xmlns:a16="http://schemas.microsoft.com/office/drawing/2014/main" id="{73E32B55-0C40-48AB-844D-99C76657792D}"/>
              </a:ext>
            </a:extLst>
          </p:cNvPr>
          <p:cNvSpPr>
            <a:spLocks noGrp="1"/>
          </p:cNvSpPr>
          <p:nvPr/>
        </p:nvSpPr>
        <p:spPr>
          <a:xfrm>
            <a:off x="3048000" y="4324350"/>
            <a:ext cx="8382000" cy="704850"/>
          </a:xfrm>
          <a:prstGeom prst="rect">
            <a:avLst/>
          </a:prstGeom>
          <a:noFill/>
          <a:ln w="0">
            <a:noFill/>
            <a:prstDash val="solid"/>
          </a:ln>
        </p:spPr>
        <p:txBody>
          <a:bodyPr wrap="square" lIns="0" tIns="0" rIns="0" bIns="0" anchor="ctr">
            <a:normAutofit/>
          </a:bodyPr>
          <a:lstStyle/>
          <a:p>
            <a:pPr algn="l">
              <a:lnSpc>
                <a:spcPct val="100000"/>
              </a:lnSpc>
              <a:buNone/>
              <a:defRPr sz="1725" b="0">
                <a:solidFill>
                  <a:srgbClr val="203050"/>
                </a:solidFill>
                <a:latin typeface="Avenir Next"/>
                <a:ea typeface="Avenir Next"/>
                <a:cs typeface="Avenir Next"/>
              </a:defRPr>
            </a:pPr>
            <a:r>
              <a:rPr sz="1725" b="0">
                <a:solidFill>
                  <a:srgbClr val="203050"/>
                </a:solidFill>
                <a:latin typeface="Avenir Next"/>
                <a:ea typeface="Avenir Next"/>
                <a:cs typeface="Avenir Next"/>
              </a:rPr>
              <a:t>Un estado en el que entrar, un rasgo que construir, una vida que andar.</a:t>
            </a:r>
          </a:p>
        </p:txBody>
      </p:sp>
      <p:sp>
        <p:nvSpPr>
          <p:cNvPr id="14" name="Rounded Rectangle 13">
            <a:extLst>
              <a:ext uri="{FF2B5EF4-FFF2-40B4-BE49-F238E27FC236}">
                <a16:creationId xmlns:a16="http://schemas.microsoft.com/office/drawing/2014/main" id="{25C4BD61-CCEA-476E-B41D-0FC157B0AC3B}"/>
              </a:ext>
            </a:extLst>
          </p:cNvPr>
          <p:cNvSpPr>
            <a:spLocks noGrp="1"/>
          </p:cNvSpPr>
          <p:nvPr/>
        </p:nvSpPr>
        <p:spPr>
          <a:xfrm>
            <a:off x="1333500" y="5562600"/>
            <a:ext cx="9525000" cy="514350"/>
          </a:xfrm>
          <a:prstGeom prst="roundRect">
            <a:avLst>
              <a:gd name="adj" fmla="val 25926"/>
            </a:avLst>
          </a:prstGeom>
          <a:solidFill>
            <a:srgbClr val="0A315C"/>
          </a:solidFill>
          <a:ln w="0">
            <a:noFill/>
            <a:prstDash val="solid"/>
          </a:ln>
        </p:spPr>
        <p:txBody>
          <a:bodyPr/>
          <a:lstStyle/>
          <a:p>
            <a:endParaRPr lang="en-US"/>
          </a:p>
        </p:txBody>
      </p:sp>
      <p:sp>
        <p:nvSpPr>
          <p:cNvPr id="15" name="Rectangle 14">
            <a:extLst>
              <a:ext uri="{FF2B5EF4-FFF2-40B4-BE49-F238E27FC236}">
                <a16:creationId xmlns:a16="http://schemas.microsoft.com/office/drawing/2014/main" id="{B5601985-A32C-47FF-B6AD-151FC78009AB}"/>
              </a:ext>
            </a:extLst>
          </p:cNvPr>
          <p:cNvSpPr>
            <a:spLocks noGrp="1"/>
          </p:cNvSpPr>
          <p:nvPr/>
        </p:nvSpPr>
        <p:spPr>
          <a:xfrm>
            <a:off x="1619250" y="5657850"/>
            <a:ext cx="8953500" cy="323850"/>
          </a:xfrm>
          <a:prstGeom prst="rect">
            <a:avLst/>
          </a:prstGeom>
          <a:noFill/>
          <a:ln w="0">
            <a:noFill/>
            <a:prstDash val="solid"/>
          </a:ln>
        </p:spPr>
        <p:txBody>
          <a:bodyPr wrap="square" lIns="0" tIns="0" rIns="0" bIns="0" anchor="ctr">
            <a:normAutofit/>
          </a:bodyPr>
          <a:lstStyle/>
          <a:p>
            <a:pPr algn="ctr">
              <a:lnSpc>
                <a:spcPct val="100000"/>
              </a:lnSpc>
              <a:buNone/>
              <a:defRPr sz="1500" b="1">
                <a:solidFill>
                  <a:srgbClr val="FAF9F6"/>
                </a:solidFill>
                <a:latin typeface="Avenir Next"/>
                <a:ea typeface="Avenir Next"/>
                <a:cs typeface="Avenir Next"/>
              </a:defRPr>
            </a:pPr>
            <a:r>
              <a:rPr sz="1500" b="1">
                <a:solidFill>
                  <a:srgbClr val="FAF9F6"/>
                </a:solidFill>
                <a:latin typeface="Avenir Next"/>
                <a:ea typeface="Avenir Next"/>
                <a:cs typeface="Avenir Next"/>
              </a:rPr>
              <a:t>Un voto que guardar, un estado en el que entrar, una medida que tomar y un camino que andar</a:t>
            </a:r>
          </a:p>
        </p:txBody>
      </p:sp>
      <p:sp>
        <p:nvSpPr>
          <p:cNvPr id="16" name="Rectangle 15">
            <a:extLst>
              <a:ext uri="{FF2B5EF4-FFF2-40B4-BE49-F238E27FC236}">
                <a16:creationId xmlns:a16="http://schemas.microsoft.com/office/drawing/2014/main" id="{2C3AD98F-01BF-43F4-8386-7BA28DF25F63}"/>
              </a:ext>
            </a:extLst>
          </p:cNvPr>
          <p:cNvSpPr>
            <a:spLocks noGrp="1"/>
          </p:cNvSpPr>
          <p:nvPr/>
        </p:nvSpPr>
        <p:spPr>
          <a:xfrm>
            <a:off x="609600" y="6572250"/>
            <a:ext cx="6667500" cy="152400"/>
          </a:xfrm>
          <a:prstGeom prst="rect">
            <a:avLst/>
          </a:prstGeom>
          <a:noFill/>
          <a:ln w="0">
            <a:noFill/>
            <a:prstDash val="solid"/>
          </a:ln>
        </p:spPr>
        <p:txBody>
          <a:bodyPr wrap="square" lIns="0" tIns="0" rIns="0" bIns="0" anchor="t">
            <a:normAutofit/>
          </a:bodyPr>
          <a:lstStyle/>
          <a:p>
            <a:pPr algn="l">
              <a:lnSpc>
                <a:spcPct val="100000"/>
              </a:lnSpc>
              <a:buNone/>
              <a:defRPr sz="975" b="0">
                <a:solidFill>
                  <a:srgbClr val="5D7489"/>
                </a:solidFill>
                <a:latin typeface="Avenir Next"/>
                <a:ea typeface="Avenir Next"/>
                <a:cs typeface="Avenir Next"/>
              </a:defRPr>
            </a:pPr>
            <a:r>
              <a:rPr sz="975" b="0">
                <a:solidFill>
                  <a:srgbClr val="5D7489"/>
                </a:solidFill>
                <a:latin typeface="Avenir Next"/>
                <a:ea typeface="Avenir Next"/>
                <a:cs typeface="Avenir Next"/>
              </a:rPr>
              <a:t>Paz Fundamental: El Libro Fuente</a:t>
            </a:r>
          </a:p>
        </p:txBody>
      </p:sp>
      <p:sp>
        <p:nvSpPr>
          <p:cNvPr id="17" name="Rectangle 16">
            <a:extLst>
              <a:ext uri="{FF2B5EF4-FFF2-40B4-BE49-F238E27FC236}">
                <a16:creationId xmlns:a16="http://schemas.microsoft.com/office/drawing/2014/main" id="{CB7C64C2-A540-4207-A09A-8CF02734EB2E}"/>
              </a:ext>
            </a:extLst>
          </p:cNvPr>
          <p:cNvSpPr>
            <a:spLocks noGrp="1"/>
          </p:cNvSpPr>
          <p:nvPr/>
        </p:nvSpPr>
        <p:spPr>
          <a:xfrm>
            <a:off x="11125200" y="6553200"/>
            <a:ext cx="457200" cy="171450"/>
          </a:xfrm>
          <a:prstGeom prst="rect">
            <a:avLst/>
          </a:prstGeom>
          <a:noFill/>
          <a:ln w="0">
            <a:noFill/>
            <a:prstDash val="solid"/>
          </a:ln>
        </p:spPr>
        <p:txBody>
          <a:bodyPr wrap="square" lIns="0" tIns="0" rIns="0" bIns="0" anchor="t">
            <a:normAutofit/>
          </a:bodyPr>
          <a:lstStyle/>
          <a:p>
            <a:pPr algn="r">
              <a:lnSpc>
                <a:spcPct val="100000"/>
              </a:lnSpc>
              <a:buNone/>
              <a:defRPr sz="975" b="1">
                <a:solidFill>
                  <a:srgbClr val="0A315C"/>
                </a:solidFill>
                <a:latin typeface="Avenir Next"/>
                <a:ea typeface="Avenir Next"/>
                <a:cs typeface="Avenir Next"/>
              </a:defRPr>
            </a:pPr>
            <a:r>
              <a:rPr sz="975" b="1">
                <a:solidFill>
                  <a:srgbClr val="0A315C"/>
                </a:solidFill>
                <a:latin typeface="Avenir Next"/>
                <a:ea typeface="Avenir Next"/>
                <a:cs typeface="Avenir Next"/>
              </a:rPr>
              <a:t>05</a:t>
            </a:r>
          </a:p>
        </p:txBody>
      </p:sp>
    </p:spTree>
    <p:extLst>
      <p:ext uri="{BB962C8B-B14F-4D97-AF65-F5344CB8AC3E}">
        <p14:creationId xmlns:p14="http://schemas.microsoft.com/office/powerpoint/2010/main" val="3039664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7F0F4"/>
        </a:solidFill>
        <a:effectLst/>
      </p:bgPr>
    </p:bg>
    <p:spTree>
      <p:nvGrpSpPr>
        <p:cNvPr id="1" name=""/>
        <p:cNvGrpSpPr/>
        <p:nvPr/>
      </p:nvGrpSpPr>
      <p:grpSpPr>
        <a:xfrm>
          <a:off x="0" y="0"/>
          <a:ext cx="0" cy="0"/>
          <a:chOff x="0" y="0"/>
          <a:chExt cx="0" cy="0"/>
        </a:xfrm>
      </p:grpSpPr>
      <p:pic>
        <p:nvPicPr>
          <p:cNvPr id="20" name="Picture 19"/>
          <p:cNvPicPr>
            <a:picLocks noChangeAspect="1"/>
          </p:cNvPicPr>
          <p:nvPr/>
        </p:nvPicPr>
        <p:blipFill>
          <a:blip r:embed="rId3"/>
          <a:srcRect l="28895" r="28895"/>
          <a:stretch>
            <a:fillRect/>
          </a:stretch>
        </p:blipFill>
        <p:spPr>
          <a:xfrm>
            <a:off x="7048500" y="0"/>
            <a:ext cx="5143500" cy="6858000"/>
          </a:xfrm>
          <a:prstGeom prst="rect">
            <a:avLst/>
          </a:prstGeom>
        </p:spPr>
      </p:pic>
      <p:sp>
        <p:nvSpPr>
          <p:cNvPr id="2" name="Rectangle 1">
            <a:extLst>
              <a:ext uri="{FF2B5EF4-FFF2-40B4-BE49-F238E27FC236}">
                <a16:creationId xmlns:a16="http://schemas.microsoft.com/office/drawing/2014/main" id="{5574AEF0-DC94-4460-AF00-80AF29253F1A}"/>
              </a:ext>
            </a:extLst>
          </p:cNvPr>
          <p:cNvSpPr>
            <a:spLocks noGrp="1"/>
          </p:cNvSpPr>
          <p:nvPr/>
        </p:nvSpPr>
        <p:spPr>
          <a:xfrm>
            <a:off x="6191250" y="0"/>
            <a:ext cx="1524000" cy="6858000"/>
          </a:xfrm>
          <a:prstGeom prst="rect">
            <a:avLst/>
          </a:prstGeom>
          <a:gradFill>
            <a:gsLst>
              <a:gs pos="0">
                <a:srgbClr val="E7F0F4"/>
              </a:gs>
              <a:gs pos="55000">
                <a:srgbClr val="E7F0F4">
                  <a:alpha val="82000"/>
                </a:srgbClr>
              </a:gs>
              <a:gs pos="100000">
                <a:srgbClr val="E7F0F4">
                  <a:alpha val="0"/>
                </a:srgbClr>
              </a:gs>
            </a:gsLst>
            <a:lin ang="5400000"/>
          </a:gradFill>
          <a:ln w="0">
            <a:noFill/>
            <a:prstDash val="solid"/>
          </a:ln>
        </p:spPr>
        <p:txBody>
          <a:bodyPr/>
          <a:lstStyle/>
          <a:p>
            <a:endParaRPr lang="en-US"/>
          </a:p>
        </p:txBody>
      </p:sp>
      <p:sp>
        <p:nvSpPr>
          <p:cNvPr id="3" name="Rectangle 2">
            <a:extLst>
              <a:ext uri="{FF2B5EF4-FFF2-40B4-BE49-F238E27FC236}">
                <a16:creationId xmlns:a16="http://schemas.microsoft.com/office/drawing/2014/main" id="{37CCB26E-D44B-4B27-AA72-9C8B51A2CD27}"/>
              </a:ext>
            </a:extLst>
          </p:cNvPr>
          <p:cNvSpPr>
            <a:spLocks noGrp="1"/>
          </p:cNvSpPr>
          <p:nvPr/>
        </p:nvSpPr>
        <p:spPr>
          <a:xfrm>
            <a:off x="609600" y="400050"/>
            <a:ext cx="6191250" cy="609600"/>
          </a:xfrm>
          <a:prstGeom prst="rect">
            <a:avLst/>
          </a:prstGeom>
          <a:noFill/>
          <a:ln w="0">
            <a:noFill/>
            <a:prstDash val="solid"/>
          </a:ln>
        </p:spPr>
        <p:txBody>
          <a:bodyPr wrap="square" lIns="0" tIns="0" rIns="0" bIns="0" anchor="t">
            <a:normAutofit/>
          </a:bodyPr>
          <a:lstStyle/>
          <a:p>
            <a:pPr algn="l">
              <a:lnSpc>
                <a:spcPct val="100000"/>
              </a:lnSpc>
              <a:buNone/>
              <a:defRPr sz="3450" b="0">
                <a:solidFill>
                  <a:srgbClr val="0A315C"/>
                </a:solidFill>
                <a:latin typeface="Didot"/>
                <a:ea typeface="Didot"/>
                <a:cs typeface="Didot"/>
              </a:defRPr>
            </a:pPr>
            <a:r>
              <a:rPr sz="3450" b="0">
                <a:solidFill>
                  <a:srgbClr val="0A315C"/>
                </a:solidFill>
                <a:latin typeface="Didot"/>
                <a:ea typeface="Didot"/>
                <a:cs typeface="Didot"/>
              </a:rPr>
              <a:t>Cómo se reconoce por dentro</a:t>
            </a:r>
          </a:p>
        </p:txBody>
      </p:sp>
      <p:sp>
        <p:nvSpPr>
          <p:cNvPr id="4" name="Rectangle 3">
            <a:extLst>
              <a:ext uri="{FF2B5EF4-FFF2-40B4-BE49-F238E27FC236}">
                <a16:creationId xmlns:a16="http://schemas.microsoft.com/office/drawing/2014/main" id="{13031A98-AC5A-4872-8F74-E2C9BD3A4531}"/>
              </a:ext>
            </a:extLst>
          </p:cNvPr>
          <p:cNvSpPr>
            <a:spLocks noGrp="1"/>
          </p:cNvSpPr>
          <p:nvPr/>
        </p:nvSpPr>
        <p:spPr>
          <a:xfrm>
            <a:off x="647700" y="1390650"/>
            <a:ext cx="533400" cy="342900"/>
          </a:xfrm>
          <a:prstGeom prst="rect">
            <a:avLst/>
          </a:prstGeom>
          <a:noFill/>
          <a:ln w="0">
            <a:noFill/>
            <a:prstDash val="solid"/>
          </a:ln>
        </p:spPr>
        <p:txBody>
          <a:bodyPr wrap="square" lIns="0" tIns="0" rIns="0" bIns="0" anchor="t">
            <a:normAutofit/>
          </a:bodyPr>
          <a:lstStyle/>
          <a:p>
            <a:pPr algn="l">
              <a:lnSpc>
                <a:spcPct val="100000"/>
              </a:lnSpc>
              <a:buNone/>
              <a:defRPr sz="2100" b="0">
                <a:solidFill>
                  <a:srgbClr val="D2B06C"/>
                </a:solidFill>
                <a:latin typeface="Didot"/>
                <a:ea typeface="Didot"/>
                <a:cs typeface="Didot"/>
              </a:defRPr>
            </a:pPr>
            <a:r>
              <a:rPr sz="2100" b="0">
                <a:solidFill>
                  <a:srgbClr val="D2B06C"/>
                </a:solidFill>
                <a:latin typeface="Didot"/>
                <a:ea typeface="Didot"/>
                <a:cs typeface="Didot"/>
              </a:rPr>
              <a:t>01</a:t>
            </a:r>
          </a:p>
        </p:txBody>
      </p:sp>
      <p:sp>
        <p:nvSpPr>
          <p:cNvPr id="5" name="Rectangle 4">
            <a:extLst>
              <a:ext uri="{FF2B5EF4-FFF2-40B4-BE49-F238E27FC236}">
                <a16:creationId xmlns:a16="http://schemas.microsoft.com/office/drawing/2014/main" id="{6BA443C8-9791-4FE8-A08F-3645FF255466}"/>
              </a:ext>
            </a:extLst>
          </p:cNvPr>
          <p:cNvSpPr>
            <a:spLocks noGrp="1"/>
          </p:cNvSpPr>
          <p:nvPr/>
        </p:nvSpPr>
        <p:spPr>
          <a:xfrm>
            <a:off x="1314450" y="1371600"/>
            <a:ext cx="4953000" cy="361950"/>
          </a:xfrm>
          <a:prstGeom prst="rect">
            <a:avLst/>
          </a:prstGeom>
          <a:noFill/>
          <a:ln w="0">
            <a:noFill/>
            <a:prstDash val="solid"/>
          </a:ln>
        </p:spPr>
        <p:txBody>
          <a:bodyPr wrap="square" lIns="0" tIns="0" rIns="0" bIns="0" anchor="t">
            <a:normAutofit/>
          </a:bodyPr>
          <a:lstStyle/>
          <a:p>
            <a:pPr algn="l">
              <a:lnSpc>
                <a:spcPct val="100000"/>
              </a:lnSpc>
              <a:buNone/>
              <a:defRPr sz="1650" b="1">
                <a:solidFill>
                  <a:srgbClr val="0A315C"/>
                </a:solidFill>
                <a:latin typeface="Avenir Next"/>
                <a:ea typeface="Avenir Next"/>
                <a:cs typeface="Avenir Next"/>
              </a:defRPr>
            </a:pPr>
            <a:r>
              <a:rPr sz="1650" b="1">
                <a:solidFill>
                  <a:srgbClr val="0A315C"/>
                </a:solidFill>
                <a:latin typeface="Avenir Next"/>
                <a:ea typeface="Avenir Next"/>
                <a:cs typeface="Avenir Next"/>
              </a:rPr>
              <a:t>Control atencional flexible</a:t>
            </a:r>
          </a:p>
        </p:txBody>
      </p:sp>
      <p:sp>
        <p:nvSpPr>
          <p:cNvPr id="6" name="Rectangle 5">
            <a:extLst>
              <a:ext uri="{FF2B5EF4-FFF2-40B4-BE49-F238E27FC236}">
                <a16:creationId xmlns:a16="http://schemas.microsoft.com/office/drawing/2014/main" id="{2F63D157-806E-402B-B489-2FA0B1EBA8A1}"/>
              </a:ext>
            </a:extLst>
          </p:cNvPr>
          <p:cNvSpPr>
            <a:spLocks noGrp="1"/>
          </p:cNvSpPr>
          <p:nvPr/>
        </p:nvSpPr>
        <p:spPr>
          <a:xfrm>
            <a:off x="1314450" y="1771650"/>
            <a:ext cx="4857750" cy="514350"/>
          </a:xfrm>
          <a:prstGeom prst="rect">
            <a:avLst/>
          </a:prstGeom>
          <a:noFill/>
          <a:ln w="0">
            <a:noFill/>
            <a:prstDash val="solid"/>
          </a:ln>
        </p:spPr>
        <p:txBody>
          <a:bodyPr wrap="square" lIns="0" tIns="0" rIns="0" bIns="0" anchor="t">
            <a:normAutofit/>
          </a:bodyPr>
          <a:lstStyle/>
          <a:p>
            <a:pPr algn="l">
              <a:lnSpc>
                <a:spcPct val="112000"/>
              </a:lnSpc>
              <a:buNone/>
              <a:defRPr sz="1350" b="0">
                <a:solidFill>
                  <a:srgbClr val="203050"/>
                </a:solidFill>
                <a:latin typeface="Avenir Next"/>
                <a:ea typeface="Avenir Next"/>
                <a:cs typeface="Avenir Next"/>
              </a:defRPr>
            </a:pPr>
            <a:r>
              <a:rPr sz="1350" b="0">
                <a:solidFill>
                  <a:srgbClr val="203050"/>
                </a:solidFill>
                <a:latin typeface="Avenir Next"/>
                <a:ea typeface="Avenir Next"/>
                <a:cs typeface="Avenir Next"/>
              </a:rPr>
              <a:t>La atención se dirige con soltura, sin supresión forzada.</a:t>
            </a:r>
          </a:p>
        </p:txBody>
      </p:sp>
      <p:sp>
        <p:nvSpPr>
          <p:cNvPr id="7" name="Rectangle 6">
            <a:extLst>
              <a:ext uri="{FF2B5EF4-FFF2-40B4-BE49-F238E27FC236}">
                <a16:creationId xmlns:a16="http://schemas.microsoft.com/office/drawing/2014/main" id="{937D1E50-2E9F-49B9-ABEF-27DDFAC6E93C}"/>
              </a:ext>
            </a:extLst>
          </p:cNvPr>
          <p:cNvSpPr>
            <a:spLocks noGrp="1"/>
          </p:cNvSpPr>
          <p:nvPr/>
        </p:nvSpPr>
        <p:spPr>
          <a:xfrm>
            <a:off x="647700" y="2457450"/>
            <a:ext cx="533400" cy="342900"/>
          </a:xfrm>
          <a:prstGeom prst="rect">
            <a:avLst/>
          </a:prstGeom>
          <a:noFill/>
          <a:ln w="0">
            <a:noFill/>
            <a:prstDash val="solid"/>
          </a:ln>
        </p:spPr>
        <p:txBody>
          <a:bodyPr wrap="square" lIns="0" tIns="0" rIns="0" bIns="0" anchor="t">
            <a:normAutofit/>
          </a:bodyPr>
          <a:lstStyle/>
          <a:p>
            <a:pPr algn="l">
              <a:lnSpc>
                <a:spcPct val="100000"/>
              </a:lnSpc>
              <a:buNone/>
              <a:defRPr sz="2100" b="0">
                <a:solidFill>
                  <a:srgbClr val="D2B06C"/>
                </a:solidFill>
                <a:latin typeface="Didot"/>
                <a:ea typeface="Didot"/>
                <a:cs typeface="Didot"/>
              </a:defRPr>
            </a:pPr>
            <a:r>
              <a:rPr sz="2100" b="0">
                <a:solidFill>
                  <a:srgbClr val="D2B06C"/>
                </a:solidFill>
                <a:latin typeface="Didot"/>
                <a:ea typeface="Didot"/>
                <a:cs typeface="Didot"/>
              </a:rPr>
              <a:t>02</a:t>
            </a:r>
          </a:p>
        </p:txBody>
      </p:sp>
      <p:sp>
        <p:nvSpPr>
          <p:cNvPr id="8" name="Rectangle 7">
            <a:extLst>
              <a:ext uri="{FF2B5EF4-FFF2-40B4-BE49-F238E27FC236}">
                <a16:creationId xmlns:a16="http://schemas.microsoft.com/office/drawing/2014/main" id="{0DF9CCA2-E44F-4455-AAB1-C9007FBDAA7F}"/>
              </a:ext>
            </a:extLst>
          </p:cNvPr>
          <p:cNvSpPr>
            <a:spLocks noGrp="1"/>
          </p:cNvSpPr>
          <p:nvPr/>
        </p:nvSpPr>
        <p:spPr>
          <a:xfrm>
            <a:off x="1314450" y="2438400"/>
            <a:ext cx="4953000" cy="361950"/>
          </a:xfrm>
          <a:prstGeom prst="rect">
            <a:avLst/>
          </a:prstGeom>
          <a:noFill/>
          <a:ln w="0">
            <a:noFill/>
            <a:prstDash val="solid"/>
          </a:ln>
        </p:spPr>
        <p:txBody>
          <a:bodyPr wrap="square" lIns="0" tIns="0" rIns="0" bIns="0" anchor="t">
            <a:normAutofit/>
          </a:bodyPr>
          <a:lstStyle/>
          <a:p>
            <a:pPr algn="l">
              <a:lnSpc>
                <a:spcPct val="100000"/>
              </a:lnSpc>
              <a:buNone/>
              <a:defRPr sz="1650" b="1">
                <a:solidFill>
                  <a:srgbClr val="0A315C"/>
                </a:solidFill>
                <a:latin typeface="Avenir Next"/>
                <a:ea typeface="Avenir Next"/>
                <a:cs typeface="Avenir Next"/>
              </a:defRPr>
            </a:pPr>
            <a:r>
              <a:rPr sz="1650" b="1">
                <a:solidFill>
                  <a:srgbClr val="0A315C"/>
                </a:solidFill>
                <a:latin typeface="Avenir Next"/>
                <a:ea typeface="Avenir Next"/>
                <a:cs typeface="Avenir Next"/>
              </a:rPr>
              <a:t>Coherencia emocional entre estados del yo</a:t>
            </a:r>
          </a:p>
        </p:txBody>
      </p:sp>
      <p:sp>
        <p:nvSpPr>
          <p:cNvPr id="9" name="Rectangle 8">
            <a:extLst>
              <a:ext uri="{FF2B5EF4-FFF2-40B4-BE49-F238E27FC236}">
                <a16:creationId xmlns:a16="http://schemas.microsoft.com/office/drawing/2014/main" id="{CF60D2FD-E23A-44D8-9918-E4DEEA2E3DA3}"/>
              </a:ext>
            </a:extLst>
          </p:cNvPr>
          <p:cNvSpPr>
            <a:spLocks noGrp="1"/>
          </p:cNvSpPr>
          <p:nvPr/>
        </p:nvSpPr>
        <p:spPr>
          <a:xfrm>
            <a:off x="1314450" y="2838450"/>
            <a:ext cx="4857750" cy="514350"/>
          </a:xfrm>
          <a:prstGeom prst="rect">
            <a:avLst/>
          </a:prstGeom>
          <a:noFill/>
          <a:ln w="0">
            <a:noFill/>
            <a:prstDash val="solid"/>
          </a:ln>
        </p:spPr>
        <p:txBody>
          <a:bodyPr wrap="square" lIns="0" tIns="0" rIns="0" bIns="0" anchor="t">
            <a:normAutofit/>
          </a:bodyPr>
          <a:lstStyle/>
          <a:p>
            <a:pPr algn="l">
              <a:lnSpc>
                <a:spcPct val="112000"/>
              </a:lnSpc>
              <a:buNone/>
              <a:defRPr sz="1350" b="0">
                <a:solidFill>
                  <a:srgbClr val="203050"/>
                </a:solidFill>
                <a:latin typeface="Avenir Next"/>
                <a:ea typeface="Avenir Next"/>
                <a:cs typeface="Avenir Next"/>
              </a:defRPr>
            </a:pPr>
            <a:r>
              <a:rPr sz="1350" b="0">
                <a:solidFill>
                  <a:srgbClr val="203050"/>
                </a:solidFill>
                <a:latin typeface="Avenir Next"/>
                <a:ea typeface="Avenir Next"/>
                <a:cs typeface="Avenir Next"/>
              </a:rPr>
              <a:t>Sentimientos y partes diferentes permanecen conectados.</a:t>
            </a:r>
          </a:p>
        </p:txBody>
      </p:sp>
      <p:sp>
        <p:nvSpPr>
          <p:cNvPr id="10" name="Rectangle 9">
            <a:extLst>
              <a:ext uri="{FF2B5EF4-FFF2-40B4-BE49-F238E27FC236}">
                <a16:creationId xmlns:a16="http://schemas.microsoft.com/office/drawing/2014/main" id="{3936AB1F-CE35-4F21-ADA6-4201B3AB5D33}"/>
              </a:ext>
            </a:extLst>
          </p:cNvPr>
          <p:cNvSpPr>
            <a:spLocks noGrp="1"/>
          </p:cNvSpPr>
          <p:nvPr/>
        </p:nvSpPr>
        <p:spPr>
          <a:xfrm>
            <a:off x="647700" y="3524250"/>
            <a:ext cx="533400" cy="342900"/>
          </a:xfrm>
          <a:prstGeom prst="rect">
            <a:avLst/>
          </a:prstGeom>
          <a:noFill/>
          <a:ln w="0">
            <a:noFill/>
            <a:prstDash val="solid"/>
          </a:ln>
        </p:spPr>
        <p:txBody>
          <a:bodyPr wrap="square" lIns="0" tIns="0" rIns="0" bIns="0" anchor="t">
            <a:normAutofit/>
          </a:bodyPr>
          <a:lstStyle/>
          <a:p>
            <a:pPr algn="l">
              <a:lnSpc>
                <a:spcPct val="100000"/>
              </a:lnSpc>
              <a:buNone/>
              <a:defRPr sz="2100" b="0">
                <a:solidFill>
                  <a:srgbClr val="D2B06C"/>
                </a:solidFill>
                <a:latin typeface="Didot"/>
                <a:ea typeface="Didot"/>
                <a:cs typeface="Didot"/>
              </a:defRPr>
            </a:pPr>
            <a:r>
              <a:rPr sz="2100" b="0">
                <a:solidFill>
                  <a:srgbClr val="D2B06C"/>
                </a:solidFill>
                <a:latin typeface="Didot"/>
                <a:ea typeface="Didot"/>
                <a:cs typeface="Didot"/>
              </a:rPr>
              <a:t>03</a:t>
            </a:r>
          </a:p>
        </p:txBody>
      </p:sp>
      <p:sp>
        <p:nvSpPr>
          <p:cNvPr id="11" name="Rectangle 10">
            <a:extLst>
              <a:ext uri="{FF2B5EF4-FFF2-40B4-BE49-F238E27FC236}">
                <a16:creationId xmlns:a16="http://schemas.microsoft.com/office/drawing/2014/main" id="{A5100F32-3DE5-4A9E-B401-EBB49CB52214}"/>
              </a:ext>
            </a:extLst>
          </p:cNvPr>
          <p:cNvSpPr>
            <a:spLocks noGrp="1"/>
          </p:cNvSpPr>
          <p:nvPr/>
        </p:nvSpPr>
        <p:spPr>
          <a:xfrm>
            <a:off x="1314450" y="3505200"/>
            <a:ext cx="4953000" cy="361950"/>
          </a:xfrm>
          <a:prstGeom prst="rect">
            <a:avLst/>
          </a:prstGeom>
          <a:noFill/>
          <a:ln w="0">
            <a:noFill/>
            <a:prstDash val="solid"/>
          </a:ln>
        </p:spPr>
        <p:txBody>
          <a:bodyPr wrap="square" lIns="0" tIns="0" rIns="0" bIns="0" anchor="t">
            <a:normAutofit/>
          </a:bodyPr>
          <a:lstStyle/>
          <a:p>
            <a:pPr algn="l">
              <a:lnSpc>
                <a:spcPct val="100000"/>
              </a:lnSpc>
              <a:buNone/>
              <a:defRPr sz="1650" b="1">
                <a:solidFill>
                  <a:srgbClr val="0A315C"/>
                </a:solidFill>
                <a:latin typeface="Avenir Next"/>
                <a:ea typeface="Avenir Next"/>
                <a:cs typeface="Avenir Next"/>
              </a:defRPr>
            </a:pPr>
            <a:r>
              <a:rPr sz="1650" b="1">
                <a:solidFill>
                  <a:srgbClr val="0A315C"/>
                </a:solidFill>
                <a:latin typeface="Avenir Next"/>
                <a:ea typeface="Avenir Next"/>
                <a:cs typeface="Avenir Next"/>
              </a:rPr>
              <a:t>Rigidez autorreferencial reducida</a:t>
            </a:r>
          </a:p>
        </p:txBody>
      </p:sp>
      <p:sp>
        <p:nvSpPr>
          <p:cNvPr id="12" name="Rectangle 11">
            <a:extLst>
              <a:ext uri="{FF2B5EF4-FFF2-40B4-BE49-F238E27FC236}">
                <a16:creationId xmlns:a16="http://schemas.microsoft.com/office/drawing/2014/main" id="{5682D0C6-51C4-4170-902C-7355A0C8C893}"/>
              </a:ext>
            </a:extLst>
          </p:cNvPr>
          <p:cNvSpPr>
            <a:spLocks noGrp="1"/>
          </p:cNvSpPr>
          <p:nvPr/>
        </p:nvSpPr>
        <p:spPr>
          <a:xfrm>
            <a:off x="1314450" y="3905250"/>
            <a:ext cx="4857750" cy="514350"/>
          </a:xfrm>
          <a:prstGeom prst="rect">
            <a:avLst/>
          </a:prstGeom>
          <a:noFill/>
          <a:ln w="0">
            <a:noFill/>
            <a:prstDash val="solid"/>
          </a:ln>
        </p:spPr>
        <p:txBody>
          <a:bodyPr wrap="square" lIns="0" tIns="0" rIns="0" bIns="0" anchor="t">
            <a:normAutofit/>
          </a:bodyPr>
          <a:lstStyle/>
          <a:p>
            <a:pPr algn="l">
              <a:lnSpc>
                <a:spcPct val="112000"/>
              </a:lnSpc>
              <a:buNone/>
              <a:defRPr sz="1350" b="0">
                <a:solidFill>
                  <a:srgbClr val="203050"/>
                </a:solidFill>
                <a:latin typeface="Avenir Next"/>
                <a:ea typeface="Avenir Next"/>
                <a:cs typeface="Avenir Next"/>
              </a:defRPr>
            </a:pPr>
            <a:r>
              <a:rPr sz="1350" b="0">
                <a:solidFill>
                  <a:srgbClr val="203050"/>
                </a:solidFill>
                <a:latin typeface="Avenir Next"/>
                <a:ea typeface="Avenir Next"/>
                <a:cs typeface="Avenir Next"/>
              </a:rPr>
              <a:t>El pensamiento puede observarse sin convertirse en identidad.</a:t>
            </a:r>
          </a:p>
        </p:txBody>
      </p:sp>
      <p:sp>
        <p:nvSpPr>
          <p:cNvPr id="13" name="Rectangle 12">
            <a:extLst>
              <a:ext uri="{FF2B5EF4-FFF2-40B4-BE49-F238E27FC236}">
                <a16:creationId xmlns:a16="http://schemas.microsoft.com/office/drawing/2014/main" id="{F7A209B4-DFD9-49F9-9596-AE9D9A8BDC20}"/>
              </a:ext>
            </a:extLst>
          </p:cNvPr>
          <p:cNvSpPr>
            <a:spLocks noGrp="1"/>
          </p:cNvSpPr>
          <p:nvPr/>
        </p:nvSpPr>
        <p:spPr>
          <a:xfrm>
            <a:off x="647700" y="4591050"/>
            <a:ext cx="533400" cy="342900"/>
          </a:xfrm>
          <a:prstGeom prst="rect">
            <a:avLst/>
          </a:prstGeom>
          <a:noFill/>
          <a:ln w="0">
            <a:noFill/>
            <a:prstDash val="solid"/>
          </a:ln>
        </p:spPr>
        <p:txBody>
          <a:bodyPr wrap="square" lIns="0" tIns="0" rIns="0" bIns="0" anchor="t">
            <a:normAutofit/>
          </a:bodyPr>
          <a:lstStyle/>
          <a:p>
            <a:pPr algn="l">
              <a:lnSpc>
                <a:spcPct val="100000"/>
              </a:lnSpc>
              <a:buNone/>
              <a:defRPr sz="2100" b="0">
                <a:solidFill>
                  <a:srgbClr val="D2B06C"/>
                </a:solidFill>
                <a:latin typeface="Didot"/>
                <a:ea typeface="Didot"/>
                <a:cs typeface="Didot"/>
              </a:defRPr>
            </a:pPr>
            <a:r>
              <a:rPr sz="2100" b="0">
                <a:solidFill>
                  <a:srgbClr val="D2B06C"/>
                </a:solidFill>
                <a:latin typeface="Didot"/>
                <a:ea typeface="Didot"/>
                <a:cs typeface="Didot"/>
              </a:rPr>
              <a:t>04</a:t>
            </a:r>
          </a:p>
        </p:txBody>
      </p:sp>
      <p:sp>
        <p:nvSpPr>
          <p:cNvPr id="14" name="Rectangle 13">
            <a:extLst>
              <a:ext uri="{FF2B5EF4-FFF2-40B4-BE49-F238E27FC236}">
                <a16:creationId xmlns:a16="http://schemas.microsoft.com/office/drawing/2014/main" id="{3122309D-A9D2-4E3A-8448-B6095E8B7D57}"/>
              </a:ext>
            </a:extLst>
          </p:cNvPr>
          <p:cNvSpPr>
            <a:spLocks noGrp="1"/>
          </p:cNvSpPr>
          <p:nvPr/>
        </p:nvSpPr>
        <p:spPr>
          <a:xfrm>
            <a:off x="1314450" y="4572000"/>
            <a:ext cx="4953000" cy="361950"/>
          </a:xfrm>
          <a:prstGeom prst="rect">
            <a:avLst/>
          </a:prstGeom>
          <a:noFill/>
          <a:ln w="0">
            <a:noFill/>
            <a:prstDash val="solid"/>
          </a:ln>
        </p:spPr>
        <p:txBody>
          <a:bodyPr wrap="square" lIns="0" tIns="0" rIns="0" bIns="0" anchor="t">
            <a:normAutofit/>
          </a:bodyPr>
          <a:lstStyle/>
          <a:p>
            <a:pPr algn="l">
              <a:lnSpc>
                <a:spcPct val="100000"/>
              </a:lnSpc>
              <a:buNone/>
              <a:defRPr sz="1650" b="1">
                <a:solidFill>
                  <a:srgbClr val="0A315C"/>
                </a:solidFill>
                <a:latin typeface="Avenir Next"/>
                <a:ea typeface="Avenir Next"/>
                <a:cs typeface="Avenir Next"/>
              </a:defRPr>
            </a:pPr>
            <a:r>
              <a:rPr sz="1650" b="1">
                <a:solidFill>
                  <a:srgbClr val="0A315C"/>
                </a:solidFill>
                <a:latin typeface="Avenir Next"/>
                <a:ea typeface="Avenir Next"/>
                <a:cs typeface="Avenir Next"/>
              </a:rPr>
              <a:t>Autoconciencia compasiva</a:t>
            </a:r>
          </a:p>
        </p:txBody>
      </p:sp>
      <p:sp>
        <p:nvSpPr>
          <p:cNvPr id="15" name="Rectangle 14">
            <a:extLst>
              <a:ext uri="{FF2B5EF4-FFF2-40B4-BE49-F238E27FC236}">
                <a16:creationId xmlns:a16="http://schemas.microsoft.com/office/drawing/2014/main" id="{59679857-98E3-44D4-8340-9A04903D86FA}"/>
              </a:ext>
            </a:extLst>
          </p:cNvPr>
          <p:cNvSpPr>
            <a:spLocks noGrp="1"/>
          </p:cNvSpPr>
          <p:nvPr/>
        </p:nvSpPr>
        <p:spPr>
          <a:xfrm>
            <a:off x="1314450" y="4972050"/>
            <a:ext cx="4857750" cy="514350"/>
          </a:xfrm>
          <a:prstGeom prst="rect">
            <a:avLst/>
          </a:prstGeom>
          <a:noFill/>
          <a:ln w="0">
            <a:noFill/>
            <a:prstDash val="solid"/>
          </a:ln>
        </p:spPr>
        <p:txBody>
          <a:bodyPr wrap="square" lIns="0" tIns="0" rIns="0" bIns="0" anchor="t">
            <a:normAutofit/>
          </a:bodyPr>
          <a:lstStyle/>
          <a:p>
            <a:pPr algn="l">
              <a:lnSpc>
                <a:spcPct val="112000"/>
              </a:lnSpc>
              <a:buNone/>
              <a:defRPr sz="1350" b="0">
                <a:solidFill>
                  <a:srgbClr val="203050"/>
                </a:solidFill>
                <a:latin typeface="Avenir Next"/>
                <a:ea typeface="Avenir Next"/>
                <a:cs typeface="Avenir Next"/>
              </a:defRPr>
            </a:pPr>
            <a:r>
              <a:rPr sz="1350" b="0">
                <a:solidFill>
                  <a:srgbClr val="203050"/>
                </a:solidFill>
                <a:latin typeface="Avenir Next"/>
                <a:ea typeface="Avenir Next"/>
                <a:cs typeface="Avenir Next"/>
              </a:rPr>
              <a:t>La experiencia se recibe con claridad y auténtica amabilidad.</a:t>
            </a:r>
          </a:p>
        </p:txBody>
      </p:sp>
      <p:sp>
        <p:nvSpPr>
          <p:cNvPr id="16" name="Rectangle 15">
            <a:extLst>
              <a:ext uri="{FF2B5EF4-FFF2-40B4-BE49-F238E27FC236}">
                <a16:creationId xmlns:a16="http://schemas.microsoft.com/office/drawing/2014/main" id="{9AAF8268-FA21-45CA-AEBF-E5269423A00E}"/>
              </a:ext>
            </a:extLst>
          </p:cNvPr>
          <p:cNvSpPr>
            <a:spLocks noGrp="1"/>
          </p:cNvSpPr>
          <p:nvPr/>
        </p:nvSpPr>
        <p:spPr>
          <a:xfrm>
            <a:off x="1314450" y="5924550"/>
            <a:ext cx="4762500" cy="285750"/>
          </a:xfrm>
          <a:prstGeom prst="rect">
            <a:avLst/>
          </a:prstGeom>
          <a:noFill/>
          <a:ln w="0">
            <a:noFill/>
            <a:prstDash val="solid"/>
          </a:ln>
        </p:spPr>
        <p:txBody>
          <a:bodyPr wrap="square" lIns="0" tIns="0" rIns="0" bIns="0" anchor="t">
            <a:normAutofit/>
          </a:bodyPr>
          <a:lstStyle/>
          <a:p>
            <a:pPr algn="l">
              <a:lnSpc>
                <a:spcPct val="100000"/>
              </a:lnSpc>
              <a:buNone/>
              <a:defRPr sz="1275" b="0">
                <a:solidFill>
                  <a:srgbClr val="5D7489"/>
                </a:solidFill>
                <a:latin typeface="Avenir Next"/>
                <a:ea typeface="Avenir Next"/>
                <a:cs typeface="Avenir Next"/>
              </a:defRPr>
            </a:pPr>
            <a:r>
              <a:rPr sz="1275" b="0">
                <a:solidFill>
                  <a:srgbClr val="5D7489"/>
                </a:solidFill>
                <a:latin typeface="Avenir Next"/>
                <a:ea typeface="Avenir Next"/>
                <a:cs typeface="Avenir Next"/>
              </a:rPr>
              <a:t>Una capacidad dinámica, no un rango moral</a:t>
            </a:r>
          </a:p>
        </p:txBody>
      </p:sp>
      <p:sp>
        <p:nvSpPr>
          <p:cNvPr id="17" name="Rectangle 16">
            <a:extLst>
              <a:ext uri="{FF2B5EF4-FFF2-40B4-BE49-F238E27FC236}">
                <a16:creationId xmlns:a16="http://schemas.microsoft.com/office/drawing/2014/main" id="{60F98797-7198-48CC-8DA5-D0644CAA0665}"/>
              </a:ext>
            </a:extLst>
          </p:cNvPr>
          <p:cNvSpPr>
            <a:spLocks noGrp="1"/>
          </p:cNvSpPr>
          <p:nvPr/>
        </p:nvSpPr>
        <p:spPr>
          <a:xfrm>
            <a:off x="609600" y="6572250"/>
            <a:ext cx="6667500" cy="152400"/>
          </a:xfrm>
          <a:prstGeom prst="rect">
            <a:avLst/>
          </a:prstGeom>
          <a:noFill/>
          <a:ln w="0">
            <a:noFill/>
            <a:prstDash val="solid"/>
          </a:ln>
        </p:spPr>
        <p:txBody>
          <a:bodyPr wrap="square" lIns="0" tIns="0" rIns="0" bIns="0" anchor="t">
            <a:normAutofit/>
          </a:bodyPr>
          <a:lstStyle/>
          <a:p>
            <a:pPr algn="l">
              <a:lnSpc>
                <a:spcPct val="100000"/>
              </a:lnSpc>
              <a:buNone/>
              <a:defRPr sz="975" b="0">
                <a:solidFill>
                  <a:srgbClr val="5D7489"/>
                </a:solidFill>
                <a:latin typeface="Avenir Next"/>
                <a:ea typeface="Avenir Next"/>
                <a:cs typeface="Avenir Next"/>
              </a:defRPr>
            </a:pPr>
            <a:r>
              <a:rPr sz="975" b="0">
                <a:solidFill>
                  <a:srgbClr val="5D7489"/>
                </a:solidFill>
                <a:latin typeface="Avenir Next"/>
                <a:ea typeface="Avenir Next"/>
                <a:cs typeface="Avenir Next"/>
              </a:rPr>
              <a:t>Paz Fundamental: El Libro Fuente</a:t>
            </a:r>
          </a:p>
        </p:txBody>
      </p:sp>
      <p:sp>
        <p:nvSpPr>
          <p:cNvPr id="18" name="Rounded Rectangle 17">
            <a:extLst>
              <a:ext uri="{FF2B5EF4-FFF2-40B4-BE49-F238E27FC236}">
                <a16:creationId xmlns:a16="http://schemas.microsoft.com/office/drawing/2014/main" id="{CCDEE736-C9AF-4CE4-B442-BB000BF15587}"/>
              </a:ext>
            </a:extLst>
          </p:cNvPr>
          <p:cNvSpPr>
            <a:spLocks noGrp="1"/>
          </p:cNvSpPr>
          <p:nvPr/>
        </p:nvSpPr>
        <p:spPr>
          <a:xfrm>
            <a:off x="10991850" y="6457950"/>
            <a:ext cx="723900" cy="285750"/>
          </a:xfrm>
          <a:prstGeom prst="roundRect">
            <a:avLst>
              <a:gd name="adj" fmla="val 26667"/>
            </a:avLst>
          </a:prstGeom>
          <a:solidFill>
            <a:srgbClr val="FAF9F6">
              <a:alpha val="88000"/>
            </a:srgbClr>
          </a:solidFill>
          <a:ln w="0">
            <a:noFill/>
            <a:prstDash val="solid"/>
          </a:ln>
        </p:spPr>
        <p:txBody>
          <a:bodyPr/>
          <a:lstStyle/>
          <a:p>
            <a:endParaRPr lang="en-US"/>
          </a:p>
        </p:txBody>
      </p:sp>
      <p:sp>
        <p:nvSpPr>
          <p:cNvPr id="19" name="Rectangle 18">
            <a:extLst>
              <a:ext uri="{FF2B5EF4-FFF2-40B4-BE49-F238E27FC236}">
                <a16:creationId xmlns:a16="http://schemas.microsoft.com/office/drawing/2014/main" id="{843145C2-7A04-4256-A0AE-86AF94CFD255}"/>
              </a:ext>
            </a:extLst>
          </p:cNvPr>
          <p:cNvSpPr>
            <a:spLocks noGrp="1"/>
          </p:cNvSpPr>
          <p:nvPr/>
        </p:nvSpPr>
        <p:spPr>
          <a:xfrm>
            <a:off x="11125200" y="6524625"/>
            <a:ext cx="457200" cy="171450"/>
          </a:xfrm>
          <a:prstGeom prst="rect">
            <a:avLst/>
          </a:prstGeom>
          <a:noFill/>
          <a:ln w="0">
            <a:noFill/>
            <a:prstDash val="solid"/>
          </a:ln>
        </p:spPr>
        <p:txBody>
          <a:bodyPr wrap="square" lIns="0" tIns="0" rIns="0" bIns="0" anchor="t">
            <a:normAutofit/>
          </a:bodyPr>
          <a:lstStyle/>
          <a:p>
            <a:pPr algn="r">
              <a:lnSpc>
                <a:spcPct val="100000"/>
              </a:lnSpc>
              <a:buNone/>
              <a:defRPr sz="975" b="1">
                <a:solidFill>
                  <a:srgbClr val="0A315C"/>
                </a:solidFill>
                <a:latin typeface="Avenir Next"/>
                <a:ea typeface="Avenir Next"/>
                <a:cs typeface="Avenir Next"/>
              </a:defRPr>
            </a:pPr>
            <a:r>
              <a:rPr sz="975" b="1">
                <a:solidFill>
                  <a:srgbClr val="0A315C"/>
                </a:solidFill>
                <a:latin typeface="Avenir Next"/>
                <a:ea typeface="Avenir Next"/>
                <a:cs typeface="Avenir Next"/>
              </a:rPr>
              <a:t>06</a:t>
            </a:r>
          </a:p>
        </p:txBody>
      </p:sp>
    </p:spTree>
    <p:extLst>
      <p:ext uri="{BB962C8B-B14F-4D97-AF65-F5344CB8AC3E}">
        <p14:creationId xmlns:p14="http://schemas.microsoft.com/office/powerpoint/2010/main" val="12721686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BED9E8"/>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B3429FA-940A-4841-B182-25CDE897DF31}"/>
              </a:ext>
            </a:extLst>
          </p:cNvPr>
          <p:cNvSpPr>
            <a:spLocks noGrp="1"/>
          </p:cNvSpPr>
          <p:nvPr/>
        </p:nvSpPr>
        <p:spPr>
          <a:xfrm>
            <a:off x="609600" y="400050"/>
            <a:ext cx="10668000" cy="609600"/>
          </a:xfrm>
          <a:prstGeom prst="rect">
            <a:avLst/>
          </a:prstGeom>
          <a:noFill/>
          <a:ln w="0">
            <a:noFill/>
            <a:prstDash val="solid"/>
          </a:ln>
        </p:spPr>
        <p:txBody>
          <a:bodyPr wrap="square" lIns="0" tIns="0" rIns="0" bIns="0" anchor="t">
            <a:normAutofit/>
          </a:bodyPr>
          <a:lstStyle/>
          <a:p>
            <a:pPr algn="l">
              <a:lnSpc>
                <a:spcPct val="100000"/>
              </a:lnSpc>
              <a:buNone/>
              <a:defRPr sz="3600" b="0">
                <a:solidFill>
                  <a:srgbClr val="0A315C"/>
                </a:solidFill>
                <a:latin typeface="Didot"/>
                <a:ea typeface="Didot"/>
                <a:cs typeface="Didot"/>
              </a:defRPr>
            </a:pPr>
            <a:r>
              <a:rPr sz="3600" b="0">
                <a:solidFill>
                  <a:srgbClr val="0A315C"/>
                </a:solidFill>
                <a:latin typeface="Didot"/>
                <a:ea typeface="Didot"/>
                <a:cs typeface="Didot"/>
              </a:rPr>
              <a:t>La Tríada de la Paz</a:t>
            </a:r>
          </a:p>
        </p:txBody>
      </p:sp>
      <p:sp>
        <p:nvSpPr>
          <p:cNvPr id="2" name="Oval 1">
            <a:extLst>
              <a:ext uri="{FF2B5EF4-FFF2-40B4-BE49-F238E27FC236}">
                <a16:creationId xmlns:a16="http://schemas.microsoft.com/office/drawing/2014/main" id="{ECECF769-5BAC-4573-875D-2EC1F5531208}"/>
              </a:ext>
            </a:extLst>
          </p:cNvPr>
          <p:cNvSpPr>
            <a:spLocks noGrp="1"/>
          </p:cNvSpPr>
          <p:nvPr/>
        </p:nvSpPr>
        <p:spPr>
          <a:xfrm>
            <a:off x="3143250" y="1181100"/>
            <a:ext cx="5905500" cy="4762500"/>
          </a:xfrm>
          <a:prstGeom prst="ellipse">
            <a:avLst/>
          </a:prstGeom>
          <a:solidFill>
            <a:srgbClr val="FFFFFF">
              <a:alpha val="22000"/>
            </a:srgbClr>
          </a:solidFill>
          <a:ln w="28575">
            <a:solidFill>
              <a:srgbClr val="FAF9F6"/>
            </a:solidFill>
            <a:prstDash val="solid"/>
          </a:ln>
        </p:spPr>
        <p:txBody>
          <a:bodyPr/>
          <a:lstStyle/>
          <a:p>
            <a:endParaRPr lang="en-US"/>
          </a:p>
        </p:txBody>
      </p:sp>
      <p:sp>
        <p:nvSpPr>
          <p:cNvPr id="3" name="Oval 2">
            <a:extLst>
              <a:ext uri="{FF2B5EF4-FFF2-40B4-BE49-F238E27FC236}">
                <a16:creationId xmlns:a16="http://schemas.microsoft.com/office/drawing/2014/main" id="{A97B7877-3CD6-479E-83A0-28D93BA0E17E}"/>
              </a:ext>
            </a:extLst>
          </p:cNvPr>
          <p:cNvSpPr>
            <a:spLocks noGrp="1"/>
          </p:cNvSpPr>
          <p:nvPr/>
        </p:nvSpPr>
        <p:spPr>
          <a:xfrm>
            <a:off x="4895850" y="1543050"/>
            <a:ext cx="2381250" cy="1714500"/>
          </a:xfrm>
          <a:prstGeom prst="ellipse">
            <a:avLst/>
          </a:prstGeom>
          <a:solidFill>
            <a:srgbClr val="FAF9F6">
              <a:alpha val="86000"/>
            </a:srgbClr>
          </a:solidFill>
          <a:ln w="19050">
            <a:solidFill>
              <a:srgbClr val="0A315C"/>
            </a:solidFill>
            <a:prstDash val="solid"/>
          </a:ln>
        </p:spPr>
        <p:txBody>
          <a:bodyPr/>
          <a:lstStyle/>
          <a:p>
            <a:endParaRPr lang="en-US"/>
          </a:p>
        </p:txBody>
      </p:sp>
      <p:sp>
        <p:nvSpPr>
          <p:cNvPr id="4" name="Rectangle 3">
            <a:extLst>
              <a:ext uri="{FF2B5EF4-FFF2-40B4-BE49-F238E27FC236}">
                <a16:creationId xmlns:a16="http://schemas.microsoft.com/office/drawing/2014/main" id="{F58A21DA-D314-40BE-AB55-792B94A628AB}"/>
              </a:ext>
            </a:extLst>
          </p:cNvPr>
          <p:cNvSpPr>
            <a:spLocks noGrp="1"/>
          </p:cNvSpPr>
          <p:nvPr/>
        </p:nvSpPr>
        <p:spPr>
          <a:xfrm>
            <a:off x="5086350" y="1971675"/>
            <a:ext cx="2000250" cy="323850"/>
          </a:xfrm>
          <a:prstGeom prst="rect">
            <a:avLst/>
          </a:prstGeom>
          <a:noFill/>
          <a:ln w="0">
            <a:noFill/>
            <a:prstDash val="solid"/>
          </a:ln>
        </p:spPr>
        <p:txBody>
          <a:bodyPr wrap="square" lIns="0" tIns="0" rIns="0" bIns="0" anchor="t">
            <a:normAutofit/>
          </a:bodyPr>
          <a:lstStyle/>
          <a:p>
            <a:pPr algn="ctr">
              <a:lnSpc>
                <a:spcPct val="100000"/>
              </a:lnSpc>
              <a:buNone/>
              <a:defRPr sz="1575" b="1">
                <a:solidFill>
                  <a:srgbClr val="0A315C"/>
                </a:solidFill>
                <a:latin typeface="Avenir Next"/>
                <a:ea typeface="Avenir Next"/>
                <a:cs typeface="Avenir Next"/>
              </a:defRPr>
            </a:pPr>
            <a:r>
              <a:rPr sz="1575" b="1">
                <a:solidFill>
                  <a:srgbClr val="0A315C"/>
                </a:solidFill>
                <a:latin typeface="Avenir Next"/>
                <a:ea typeface="Avenir Next"/>
                <a:cs typeface="Avenir Next"/>
              </a:rPr>
              <a:t>LIBERTAD</a:t>
            </a:r>
          </a:p>
        </p:txBody>
      </p:sp>
      <p:sp>
        <p:nvSpPr>
          <p:cNvPr id="5" name="Rectangle 4">
            <a:extLst>
              <a:ext uri="{FF2B5EF4-FFF2-40B4-BE49-F238E27FC236}">
                <a16:creationId xmlns:a16="http://schemas.microsoft.com/office/drawing/2014/main" id="{8BED7693-B7AD-4184-B39A-8728517EF6C2}"/>
              </a:ext>
            </a:extLst>
          </p:cNvPr>
          <p:cNvSpPr>
            <a:spLocks noGrp="1"/>
          </p:cNvSpPr>
          <p:nvPr/>
        </p:nvSpPr>
        <p:spPr>
          <a:xfrm>
            <a:off x="5133975" y="2400300"/>
            <a:ext cx="1905000" cy="495300"/>
          </a:xfrm>
          <a:prstGeom prst="rect">
            <a:avLst/>
          </a:prstGeom>
          <a:noFill/>
          <a:ln w="0">
            <a:noFill/>
            <a:prstDash val="solid"/>
          </a:ln>
        </p:spPr>
        <p:txBody>
          <a:bodyPr wrap="square" lIns="0" tIns="0" rIns="0" bIns="0" anchor="ctr">
            <a:normAutofit/>
          </a:bodyPr>
          <a:lstStyle/>
          <a:p>
            <a:pPr algn="ctr">
              <a:lnSpc>
                <a:spcPct val="100000"/>
              </a:lnSpc>
              <a:buNone/>
              <a:defRPr sz="1200" b="0">
                <a:solidFill>
                  <a:srgbClr val="203050"/>
                </a:solidFill>
                <a:latin typeface="Avenir Next"/>
                <a:ea typeface="Avenir Next"/>
                <a:cs typeface="Avenir Next"/>
              </a:defRPr>
            </a:pPr>
            <a:r>
              <a:rPr sz="1200" b="0">
                <a:solidFill>
                  <a:srgbClr val="203050"/>
                </a:solidFill>
                <a:latin typeface="Avenir Next"/>
                <a:ea typeface="Avenir Next"/>
                <a:cs typeface="Avenir Next"/>
              </a:rPr>
              <a:t>rigidez autorreferencial reducida</a:t>
            </a:r>
          </a:p>
        </p:txBody>
      </p:sp>
      <p:sp>
        <p:nvSpPr>
          <p:cNvPr id="6" name="Oval 5">
            <a:extLst>
              <a:ext uri="{FF2B5EF4-FFF2-40B4-BE49-F238E27FC236}">
                <a16:creationId xmlns:a16="http://schemas.microsoft.com/office/drawing/2014/main" id="{EE4BCAF5-CF24-467E-ABEA-6A0D8DFAAF6D}"/>
              </a:ext>
            </a:extLst>
          </p:cNvPr>
          <p:cNvSpPr>
            <a:spLocks noGrp="1"/>
          </p:cNvSpPr>
          <p:nvPr/>
        </p:nvSpPr>
        <p:spPr>
          <a:xfrm>
            <a:off x="3638550" y="3429000"/>
            <a:ext cx="2381250" cy="1714500"/>
          </a:xfrm>
          <a:prstGeom prst="ellipse">
            <a:avLst/>
          </a:prstGeom>
          <a:solidFill>
            <a:srgbClr val="E7F0F4">
              <a:alpha val="82000"/>
            </a:srgbClr>
          </a:solidFill>
          <a:ln w="19050">
            <a:solidFill>
              <a:srgbClr val="0A315C"/>
            </a:solidFill>
            <a:prstDash val="solid"/>
          </a:ln>
        </p:spPr>
        <p:txBody>
          <a:bodyPr/>
          <a:lstStyle/>
          <a:p>
            <a:endParaRPr lang="en-US"/>
          </a:p>
        </p:txBody>
      </p:sp>
      <p:sp>
        <p:nvSpPr>
          <p:cNvPr id="7" name="Rectangle 6">
            <a:extLst>
              <a:ext uri="{FF2B5EF4-FFF2-40B4-BE49-F238E27FC236}">
                <a16:creationId xmlns:a16="http://schemas.microsoft.com/office/drawing/2014/main" id="{4976DB44-4D77-4AD9-9E89-E892C2BC4AE2}"/>
              </a:ext>
            </a:extLst>
          </p:cNvPr>
          <p:cNvSpPr>
            <a:spLocks noGrp="1"/>
          </p:cNvSpPr>
          <p:nvPr/>
        </p:nvSpPr>
        <p:spPr>
          <a:xfrm>
            <a:off x="3829050" y="3857625"/>
            <a:ext cx="2000250" cy="323850"/>
          </a:xfrm>
          <a:prstGeom prst="rect">
            <a:avLst/>
          </a:prstGeom>
          <a:noFill/>
          <a:ln w="0">
            <a:noFill/>
            <a:prstDash val="solid"/>
          </a:ln>
        </p:spPr>
        <p:txBody>
          <a:bodyPr wrap="square" lIns="0" tIns="0" rIns="0" bIns="0" anchor="t">
            <a:normAutofit/>
          </a:bodyPr>
          <a:lstStyle/>
          <a:p>
            <a:pPr algn="ctr">
              <a:lnSpc>
                <a:spcPct val="100000"/>
              </a:lnSpc>
              <a:buNone/>
              <a:defRPr sz="1575" b="1">
                <a:solidFill>
                  <a:srgbClr val="0A315C"/>
                </a:solidFill>
                <a:latin typeface="Avenir Next"/>
                <a:ea typeface="Avenir Next"/>
                <a:cs typeface="Avenir Next"/>
              </a:defRPr>
            </a:pPr>
            <a:r>
              <a:rPr sz="1575" b="1">
                <a:solidFill>
                  <a:srgbClr val="0A315C"/>
                </a:solidFill>
                <a:latin typeface="Avenir Next"/>
                <a:ea typeface="Avenir Next"/>
                <a:cs typeface="Avenir Next"/>
              </a:rPr>
              <a:t>FELICIDAD</a:t>
            </a:r>
          </a:p>
        </p:txBody>
      </p:sp>
      <p:sp>
        <p:nvSpPr>
          <p:cNvPr id="8" name="Rectangle 7">
            <a:extLst>
              <a:ext uri="{FF2B5EF4-FFF2-40B4-BE49-F238E27FC236}">
                <a16:creationId xmlns:a16="http://schemas.microsoft.com/office/drawing/2014/main" id="{E2FCA4D4-B2D0-49F7-A69D-2BD03CEC42B2}"/>
              </a:ext>
            </a:extLst>
          </p:cNvPr>
          <p:cNvSpPr>
            <a:spLocks noGrp="1"/>
          </p:cNvSpPr>
          <p:nvPr/>
        </p:nvSpPr>
        <p:spPr>
          <a:xfrm>
            <a:off x="3876675" y="4286250"/>
            <a:ext cx="1905000" cy="495300"/>
          </a:xfrm>
          <a:prstGeom prst="rect">
            <a:avLst/>
          </a:prstGeom>
          <a:noFill/>
          <a:ln w="0">
            <a:noFill/>
            <a:prstDash val="solid"/>
          </a:ln>
        </p:spPr>
        <p:txBody>
          <a:bodyPr wrap="square" lIns="0" tIns="0" rIns="0" bIns="0" anchor="ctr">
            <a:normAutofit/>
          </a:bodyPr>
          <a:lstStyle/>
          <a:p>
            <a:pPr algn="ctr">
              <a:lnSpc>
                <a:spcPct val="100000"/>
              </a:lnSpc>
              <a:buNone/>
              <a:defRPr sz="1200" b="0">
                <a:solidFill>
                  <a:srgbClr val="203050"/>
                </a:solidFill>
                <a:latin typeface="Avenir Next"/>
                <a:ea typeface="Avenir Next"/>
                <a:cs typeface="Avenir Next"/>
              </a:defRPr>
            </a:pPr>
            <a:r>
              <a:rPr sz="1200" b="0">
                <a:solidFill>
                  <a:srgbClr val="203050"/>
                </a:solidFill>
                <a:latin typeface="Avenir Next"/>
                <a:ea typeface="Avenir Next"/>
                <a:cs typeface="Avenir Next"/>
              </a:rPr>
              <a:t>coherencia emocional</a:t>
            </a:r>
          </a:p>
        </p:txBody>
      </p:sp>
      <p:sp>
        <p:nvSpPr>
          <p:cNvPr id="9" name="Oval 8">
            <a:extLst>
              <a:ext uri="{FF2B5EF4-FFF2-40B4-BE49-F238E27FC236}">
                <a16:creationId xmlns:a16="http://schemas.microsoft.com/office/drawing/2014/main" id="{45284112-E0E7-4018-8AF7-985E82000C45}"/>
              </a:ext>
            </a:extLst>
          </p:cNvPr>
          <p:cNvSpPr>
            <a:spLocks noGrp="1"/>
          </p:cNvSpPr>
          <p:nvPr/>
        </p:nvSpPr>
        <p:spPr>
          <a:xfrm>
            <a:off x="6172200" y="3429000"/>
            <a:ext cx="2381250" cy="1714500"/>
          </a:xfrm>
          <a:prstGeom prst="ellipse">
            <a:avLst/>
          </a:prstGeom>
          <a:solidFill>
            <a:srgbClr val="E7F0F4">
              <a:alpha val="82000"/>
            </a:srgbClr>
          </a:solidFill>
          <a:ln w="19050">
            <a:solidFill>
              <a:srgbClr val="0A315C"/>
            </a:solidFill>
            <a:prstDash val="solid"/>
          </a:ln>
        </p:spPr>
        <p:txBody>
          <a:bodyPr/>
          <a:lstStyle/>
          <a:p>
            <a:endParaRPr lang="en-US"/>
          </a:p>
        </p:txBody>
      </p:sp>
      <p:sp>
        <p:nvSpPr>
          <p:cNvPr id="10" name="Rectangle 9">
            <a:extLst>
              <a:ext uri="{FF2B5EF4-FFF2-40B4-BE49-F238E27FC236}">
                <a16:creationId xmlns:a16="http://schemas.microsoft.com/office/drawing/2014/main" id="{7F58AA75-F0A4-480F-AABA-42C6D6A4F8FA}"/>
              </a:ext>
            </a:extLst>
          </p:cNvPr>
          <p:cNvSpPr>
            <a:spLocks noGrp="1"/>
          </p:cNvSpPr>
          <p:nvPr/>
        </p:nvSpPr>
        <p:spPr>
          <a:xfrm>
            <a:off x="6362700" y="3857625"/>
            <a:ext cx="2000250" cy="323850"/>
          </a:xfrm>
          <a:prstGeom prst="rect">
            <a:avLst/>
          </a:prstGeom>
          <a:noFill/>
          <a:ln w="0">
            <a:noFill/>
            <a:prstDash val="solid"/>
          </a:ln>
        </p:spPr>
        <p:txBody>
          <a:bodyPr wrap="square" lIns="0" tIns="0" rIns="0" bIns="0" anchor="t">
            <a:normAutofit/>
          </a:bodyPr>
          <a:lstStyle/>
          <a:p>
            <a:pPr algn="ctr">
              <a:lnSpc>
                <a:spcPct val="100000"/>
              </a:lnSpc>
              <a:buNone/>
              <a:defRPr sz="1575" b="1">
                <a:solidFill>
                  <a:srgbClr val="0A315C"/>
                </a:solidFill>
                <a:latin typeface="Avenir Next"/>
                <a:ea typeface="Avenir Next"/>
                <a:cs typeface="Avenir Next"/>
              </a:defRPr>
            </a:pPr>
            <a:r>
              <a:rPr sz="1575" b="1">
                <a:solidFill>
                  <a:srgbClr val="0A315C"/>
                </a:solidFill>
                <a:latin typeface="Avenir Next"/>
                <a:ea typeface="Avenir Next"/>
                <a:cs typeface="Avenir Next"/>
              </a:rPr>
              <a:t>CONSCIENCIA</a:t>
            </a:r>
          </a:p>
        </p:txBody>
      </p:sp>
      <p:sp>
        <p:nvSpPr>
          <p:cNvPr id="11" name="Rectangle 10">
            <a:extLst>
              <a:ext uri="{FF2B5EF4-FFF2-40B4-BE49-F238E27FC236}">
                <a16:creationId xmlns:a16="http://schemas.microsoft.com/office/drawing/2014/main" id="{39B169D6-6B99-41B8-9FDE-577ADD454914}"/>
              </a:ext>
            </a:extLst>
          </p:cNvPr>
          <p:cNvSpPr>
            <a:spLocks noGrp="1"/>
          </p:cNvSpPr>
          <p:nvPr/>
        </p:nvSpPr>
        <p:spPr>
          <a:xfrm>
            <a:off x="6410325" y="4286250"/>
            <a:ext cx="1905000" cy="495300"/>
          </a:xfrm>
          <a:prstGeom prst="rect">
            <a:avLst/>
          </a:prstGeom>
          <a:noFill/>
          <a:ln w="0">
            <a:noFill/>
            <a:prstDash val="solid"/>
          </a:ln>
        </p:spPr>
        <p:txBody>
          <a:bodyPr wrap="square" lIns="0" tIns="0" rIns="0" bIns="0" anchor="ctr">
            <a:normAutofit/>
          </a:bodyPr>
          <a:lstStyle/>
          <a:p>
            <a:pPr algn="ctr">
              <a:lnSpc>
                <a:spcPct val="100000"/>
              </a:lnSpc>
              <a:buNone/>
              <a:defRPr sz="1200" b="0">
                <a:solidFill>
                  <a:srgbClr val="203050"/>
                </a:solidFill>
                <a:latin typeface="Avenir Next"/>
                <a:ea typeface="Avenir Next"/>
                <a:cs typeface="Avenir Next"/>
              </a:defRPr>
            </a:pPr>
            <a:r>
              <a:rPr sz="1200" b="0">
                <a:solidFill>
                  <a:srgbClr val="203050"/>
                </a:solidFill>
                <a:latin typeface="Avenir Next"/>
                <a:ea typeface="Avenir Next"/>
                <a:cs typeface="Avenir Next"/>
              </a:rPr>
              <a:t>control atencional flexible</a:t>
            </a:r>
          </a:p>
        </p:txBody>
      </p:sp>
      <p:sp>
        <p:nvSpPr>
          <p:cNvPr id="12" name="Rectangle 11">
            <a:extLst>
              <a:ext uri="{FF2B5EF4-FFF2-40B4-BE49-F238E27FC236}">
                <a16:creationId xmlns:a16="http://schemas.microsoft.com/office/drawing/2014/main" id="{6D53E85E-9ED3-4C82-B72B-A34BBDDBAAED}"/>
              </a:ext>
            </a:extLst>
          </p:cNvPr>
          <p:cNvSpPr>
            <a:spLocks noGrp="1"/>
          </p:cNvSpPr>
          <p:nvPr/>
        </p:nvSpPr>
        <p:spPr>
          <a:xfrm>
            <a:off x="4762500" y="5410200"/>
            <a:ext cx="2667000" cy="419100"/>
          </a:xfrm>
          <a:prstGeom prst="rect">
            <a:avLst/>
          </a:prstGeom>
          <a:noFill/>
          <a:ln w="0">
            <a:noFill/>
            <a:prstDash val="solid"/>
          </a:ln>
        </p:spPr>
        <p:txBody>
          <a:bodyPr wrap="square" lIns="0" tIns="0" rIns="0" bIns="0" anchor="ctr">
            <a:normAutofit/>
          </a:bodyPr>
          <a:lstStyle/>
          <a:p>
            <a:pPr algn="ctr">
              <a:lnSpc>
                <a:spcPct val="100000"/>
              </a:lnSpc>
              <a:buNone/>
              <a:defRPr sz="1125" b="1">
                <a:solidFill>
                  <a:srgbClr val="0A315C"/>
                </a:solidFill>
                <a:latin typeface="Avenir Next"/>
                <a:ea typeface="Avenir Next"/>
                <a:cs typeface="Avenir Next"/>
              </a:defRPr>
            </a:pPr>
            <a:r>
              <a:rPr sz="1125" b="1">
                <a:solidFill>
                  <a:srgbClr val="0A315C"/>
                </a:solidFill>
                <a:latin typeface="Avenir Next"/>
                <a:ea typeface="Avenir Next"/>
                <a:cs typeface="Avenir Next"/>
              </a:rPr>
              <a:t>LA AUTOCONCIENCIA COMPASIVA SOSTIENE LAS TRES</a:t>
            </a:r>
          </a:p>
        </p:txBody>
      </p:sp>
      <p:sp>
        <p:nvSpPr>
          <p:cNvPr id="13" name="Rectangle 12">
            <a:extLst>
              <a:ext uri="{FF2B5EF4-FFF2-40B4-BE49-F238E27FC236}">
                <a16:creationId xmlns:a16="http://schemas.microsoft.com/office/drawing/2014/main" id="{D91126A7-E74E-482B-90A5-1AD99E47F7D6}"/>
              </a:ext>
            </a:extLst>
          </p:cNvPr>
          <p:cNvSpPr>
            <a:spLocks noGrp="1"/>
          </p:cNvSpPr>
          <p:nvPr/>
        </p:nvSpPr>
        <p:spPr>
          <a:xfrm>
            <a:off x="609600" y="6572250"/>
            <a:ext cx="6667500" cy="152400"/>
          </a:xfrm>
          <a:prstGeom prst="rect">
            <a:avLst/>
          </a:prstGeom>
          <a:noFill/>
          <a:ln w="0">
            <a:noFill/>
            <a:prstDash val="solid"/>
          </a:ln>
        </p:spPr>
        <p:txBody>
          <a:bodyPr wrap="square" lIns="0" tIns="0" rIns="0" bIns="0" anchor="t">
            <a:normAutofit/>
          </a:bodyPr>
          <a:lstStyle/>
          <a:p>
            <a:pPr algn="l">
              <a:lnSpc>
                <a:spcPct val="100000"/>
              </a:lnSpc>
              <a:buNone/>
              <a:defRPr sz="975" b="0">
                <a:solidFill>
                  <a:srgbClr val="5D7489"/>
                </a:solidFill>
                <a:latin typeface="Avenir Next"/>
                <a:ea typeface="Avenir Next"/>
                <a:cs typeface="Avenir Next"/>
              </a:defRPr>
            </a:pPr>
            <a:r>
              <a:rPr sz="975" b="0">
                <a:solidFill>
                  <a:srgbClr val="5D7489"/>
                </a:solidFill>
                <a:latin typeface="Avenir Next"/>
                <a:ea typeface="Avenir Next"/>
                <a:cs typeface="Avenir Next"/>
              </a:rPr>
              <a:t>Paz Fundamental: El Libro Fuente</a:t>
            </a:r>
          </a:p>
        </p:txBody>
      </p:sp>
      <p:sp>
        <p:nvSpPr>
          <p:cNvPr id="14" name="Rectangle 13">
            <a:extLst>
              <a:ext uri="{FF2B5EF4-FFF2-40B4-BE49-F238E27FC236}">
                <a16:creationId xmlns:a16="http://schemas.microsoft.com/office/drawing/2014/main" id="{3C31CE59-5A33-470C-9B51-6B710F3239D6}"/>
              </a:ext>
            </a:extLst>
          </p:cNvPr>
          <p:cNvSpPr>
            <a:spLocks noGrp="1"/>
          </p:cNvSpPr>
          <p:nvPr/>
        </p:nvSpPr>
        <p:spPr>
          <a:xfrm>
            <a:off x="11125200" y="6553200"/>
            <a:ext cx="457200" cy="171450"/>
          </a:xfrm>
          <a:prstGeom prst="rect">
            <a:avLst/>
          </a:prstGeom>
          <a:noFill/>
          <a:ln w="0">
            <a:noFill/>
            <a:prstDash val="solid"/>
          </a:ln>
        </p:spPr>
        <p:txBody>
          <a:bodyPr wrap="square" lIns="0" tIns="0" rIns="0" bIns="0" anchor="t">
            <a:normAutofit/>
          </a:bodyPr>
          <a:lstStyle/>
          <a:p>
            <a:pPr algn="r">
              <a:lnSpc>
                <a:spcPct val="100000"/>
              </a:lnSpc>
              <a:buNone/>
              <a:defRPr sz="975" b="1">
                <a:solidFill>
                  <a:srgbClr val="0A315C"/>
                </a:solidFill>
                <a:latin typeface="Avenir Next"/>
                <a:ea typeface="Avenir Next"/>
                <a:cs typeface="Avenir Next"/>
              </a:defRPr>
            </a:pPr>
            <a:r>
              <a:rPr sz="975" b="1">
                <a:solidFill>
                  <a:srgbClr val="0A315C"/>
                </a:solidFill>
                <a:latin typeface="Avenir Next"/>
                <a:ea typeface="Avenir Next"/>
                <a:cs typeface="Avenir Next"/>
              </a:rPr>
              <a:t>07</a:t>
            </a:r>
          </a:p>
        </p:txBody>
      </p:sp>
    </p:spTree>
    <p:extLst>
      <p:ext uri="{BB962C8B-B14F-4D97-AF65-F5344CB8AC3E}">
        <p14:creationId xmlns:p14="http://schemas.microsoft.com/office/powerpoint/2010/main" val="10565874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AF9F6"/>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67A862E4-AEC9-44E4-9DFB-692284F00D15}"/>
              </a:ext>
            </a:extLst>
          </p:cNvPr>
          <p:cNvSpPr>
            <a:spLocks noGrp="1"/>
          </p:cNvSpPr>
          <p:nvPr/>
        </p:nvSpPr>
        <p:spPr>
          <a:xfrm>
            <a:off x="609600" y="400050"/>
            <a:ext cx="10668000" cy="609600"/>
          </a:xfrm>
          <a:prstGeom prst="rect">
            <a:avLst/>
          </a:prstGeom>
          <a:noFill/>
          <a:ln w="0">
            <a:noFill/>
            <a:prstDash val="solid"/>
          </a:ln>
        </p:spPr>
        <p:txBody>
          <a:bodyPr wrap="square" lIns="0" tIns="0" rIns="0" bIns="0" anchor="t">
            <a:normAutofit/>
          </a:bodyPr>
          <a:lstStyle/>
          <a:p>
            <a:pPr algn="l">
              <a:lnSpc>
                <a:spcPct val="100000"/>
              </a:lnSpc>
              <a:buNone/>
              <a:defRPr sz="3600" b="0">
                <a:solidFill>
                  <a:srgbClr val="0A315C"/>
                </a:solidFill>
                <a:latin typeface="Didot"/>
                <a:ea typeface="Didot"/>
                <a:cs typeface="Didot"/>
              </a:defRPr>
            </a:pPr>
            <a:r>
              <a:rPr sz="3600" b="0">
                <a:solidFill>
                  <a:srgbClr val="0A315C"/>
                </a:solidFill>
                <a:latin typeface="Didot"/>
                <a:ea typeface="Didot"/>
                <a:cs typeface="Didot"/>
              </a:rPr>
              <a:t>La identidad puede ser ventana o muro</a:t>
            </a:r>
          </a:p>
        </p:txBody>
      </p:sp>
      <p:sp>
        <p:nvSpPr>
          <p:cNvPr id="2" name="Rounded Rectangle 1">
            <a:extLst>
              <a:ext uri="{FF2B5EF4-FFF2-40B4-BE49-F238E27FC236}">
                <a16:creationId xmlns:a16="http://schemas.microsoft.com/office/drawing/2014/main" id="{1DBD4FAC-2D85-469C-A9F4-ED92872A3E83}"/>
              </a:ext>
            </a:extLst>
          </p:cNvPr>
          <p:cNvSpPr>
            <a:spLocks noGrp="1"/>
          </p:cNvSpPr>
          <p:nvPr/>
        </p:nvSpPr>
        <p:spPr>
          <a:xfrm>
            <a:off x="2828925" y="5581650"/>
            <a:ext cx="2438400" cy="400050"/>
          </a:xfrm>
          <a:prstGeom prst="roundRect">
            <a:avLst>
              <a:gd name="adj" fmla="val 23810"/>
            </a:avLst>
          </a:prstGeom>
          <a:solidFill>
            <a:srgbClr val="BED9E8">
              <a:alpha val="45000"/>
            </a:srgbClr>
          </a:solidFill>
          <a:ln w="9525">
            <a:solidFill>
              <a:srgbClr val="93B5CD"/>
            </a:solidFill>
            <a:prstDash val="solid"/>
          </a:ln>
        </p:spPr>
        <p:txBody>
          <a:bodyPr/>
          <a:lstStyle/>
          <a:p>
            <a:endParaRPr lang="en-US"/>
          </a:p>
        </p:txBody>
      </p:sp>
      <p:sp>
        <p:nvSpPr>
          <p:cNvPr id="3" name="Rectangle 2">
            <a:extLst>
              <a:ext uri="{FF2B5EF4-FFF2-40B4-BE49-F238E27FC236}">
                <a16:creationId xmlns:a16="http://schemas.microsoft.com/office/drawing/2014/main" id="{CCFBB0E9-F336-49C3-A574-E7F739F31225}"/>
              </a:ext>
            </a:extLst>
          </p:cNvPr>
          <p:cNvSpPr>
            <a:spLocks noGrp="1"/>
          </p:cNvSpPr>
          <p:nvPr/>
        </p:nvSpPr>
        <p:spPr>
          <a:xfrm>
            <a:off x="2924175" y="5619750"/>
            <a:ext cx="2247900" cy="323850"/>
          </a:xfrm>
          <a:prstGeom prst="rect">
            <a:avLst/>
          </a:prstGeom>
          <a:noFill/>
          <a:ln w="0">
            <a:noFill/>
            <a:prstDash val="solid"/>
          </a:ln>
        </p:spPr>
        <p:txBody>
          <a:bodyPr wrap="square" lIns="0" tIns="0" rIns="0" bIns="0" anchor="ctr">
            <a:normAutofit/>
          </a:bodyPr>
          <a:lstStyle/>
          <a:p>
            <a:pPr algn="ctr">
              <a:lnSpc>
                <a:spcPct val="100000"/>
              </a:lnSpc>
              <a:buNone/>
              <a:defRPr sz="1200" b="1">
                <a:solidFill>
                  <a:srgbClr val="0A315C"/>
                </a:solidFill>
                <a:latin typeface="Avenir Next"/>
                <a:ea typeface="Avenir Next"/>
                <a:cs typeface="Avenir Next"/>
              </a:defRPr>
            </a:pPr>
            <a:r>
              <a:rPr sz="1200" b="1">
                <a:solidFill>
                  <a:srgbClr val="0A315C"/>
                </a:solidFill>
                <a:latin typeface="Avenir Next"/>
                <a:ea typeface="Avenir Next"/>
                <a:cs typeface="Avenir Next"/>
              </a:rPr>
              <a:t>YO</a:t>
            </a:r>
          </a:p>
        </p:txBody>
      </p:sp>
      <p:sp>
        <p:nvSpPr>
          <p:cNvPr id="4" name="Rounded Rectangle 3">
            <a:extLst>
              <a:ext uri="{FF2B5EF4-FFF2-40B4-BE49-F238E27FC236}">
                <a16:creationId xmlns:a16="http://schemas.microsoft.com/office/drawing/2014/main" id="{506B2F1B-F192-4D0A-A460-021C0E7AB232}"/>
              </a:ext>
            </a:extLst>
          </p:cNvPr>
          <p:cNvSpPr>
            <a:spLocks noGrp="1"/>
          </p:cNvSpPr>
          <p:nvPr/>
        </p:nvSpPr>
        <p:spPr>
          <a:xfrm>
            <a:off x="2533650" y="5057775"/>
            <a:ext cx="3028950" cy="400050"/>
          </a:xfrm>
          <a:prstGeom prst="roundRect">
            <a:avLst>
              <a:gd name="adj" fmla="val 23810"/>
            </a:avLst>
          </a:prstGeom>
          <a:solidFill>
            <a:srgbClr val="BED9E8">
              <a:alpha val="51000"/>
            </a:srgbClr>
          </a:solidFill>
          <a:ln w="9525">
            <a:solidFill>
              <a:srgbClr val="93B5CD"/>
            </a:solidFill>
            <a:prstDash val="solid"/>
          </a:ln>
        </p:spPr>
        <p:txBody>
          <a:bodyPr/>
          <a:lstStyle/>
          <a:p>
            <a:endParaRPr lang="en-US"/>
          </a:p>
        </p:txBody>
      </p:sp>
      <p:sp>
        <p:nvSpPr>
          <p:cNvPr id="5" name="Rectangle 4">
            <a:extLst>
              <a:ext uri="{FF2B5EF4-FFF2-40B4-BE49-F238E27FC236}">
                <a16:creationId xmlns:a16="http://schemas.microsoft.com/office/drawing/2014/main" id="{A3BDF89D-2712-4270-BA48-D1D7F9C1F5A5}"/>
              </a:ext>
            </a:extLst>
          </p:cNvPr>
          <p:cNvSpPr>
            <a:spLocks noGrp="1"/>
          </p:cNvSpPr>
          <p:nvPr/>
        </p:nvSpPr>
        <p:spPr>
          <a:xfrm>
            <a:off x="2628900" y="5095875"/>
            <a:ext cx="2838450" cy="323850"/>
          </a:xfrm>
          <a:prstGeom prst="rect">
            <a:avLst/>
          </a:prstGeom>
          <a:noFill/>
          <a:ln w="0">
            <a:noFill/>
            <a:prstDash val="solid"/>
          </a:ln>
        </p:spPr>
        <p:txBody>
          <a:bodyPr wrap="square" lIns="0" tIns="0" rIns="0" bIns="0" anchor="ctr">
            <a:normAutofit/>
          </a:bodyPr>
          <a:lstStyle/>
          <a:p>
            <a:pPr algn="ctr">
              <a:lnSpc>
                <a:spcPct val="100000"/>
              </a:lnSpc>
              <a:buNone/>
              <a:defRPr sz="1200" b="1">
                <a:solidFill>
                  <a:srgbClr val="0A315C"/>
                </a:solidFill>
                <a:latin typeface="Avenir Next"/>
                <a:ea typeface="Avenir Next"/>
                <a:cs typeface="Avenir Next"/>
              </a:defRPr>
            </a:pPr>
            <a:r>
              <a:rPr sz="1200" b="1">
                <a:solidFill>
                  <a:srgbClr val="0A315C"/>
                </a:solidFill>
                <a:latin typeface="Avenir Next"/>
                <a:ea typeface="Avenir Next"/>
                <a:cs typeface="Avenir Next"/>
              </a:rPr>
              <a:t>HOGAR</a:t>
            </a:r>
          </a:p>
        </p:txBody>
      </p:sp>
      <p:sp>
        <p:nvSpPr>
          <p:cNvPr id="6" name="Rounded Rectangle 5">
            <a:extLst>
              <a:ext uri="{FF2B5EF4-FFF2-40B4-BE49-F238E27FC236}">
                <a16:creationId xmlns:a16="http://schemas.microsoft.com/office/drawing/2014/main" id="{DBDE0F51-E4A3-4D58-B9AB-7179C4BE041B}"/>
              </a:ext>
            </a:extLst>
          </p:cNvPr>
          <p:cNvSpPr>
            <a:spLocks noGrp="1"/>
          </p:cNvSpPr>
          <p:nvPr/>
        </p:nvSpPr>
        <p:spPr>
          <a:xfrm>
            <a:off x="2238375" y="4533900"/>
            <a:ext cx="3619500" cy="400050"/>
          </a:xfrm>
          <a:prstGeom prst="roundRect">
            <a:avLst>
              <a:gd name="adj" fmla="val 23810"/>
            </a:avLst>
          </a:prstGeom>
          <a:solidFill>
            <a:srgbClr val="BED9E8">
              <a:alpha val="57000"/>
            </a:srgbClr>
          </a:solidFill>
          <a:ln w="9525">
            <a:solidFill>
              <a:srgbClr val="93B5CD"/>
            </a:solidFill>
            <a:prstDash val="solid"/>
          </a:ln>
        </p:spPr>
        <p:txBody>
          <a:bodyPr/>
          <a:lstStyle/>
          <a:p>
            <a:endParaRPr lang="en-US"/>
          </a:p>
        </p:txBody>
      </p:sp>
      <p:sp>
        <p:nvSpPr>
          <p:cNvPr id="7" name="Rectangle 6">
            <a:extLst>
              <a:ext uri="{FF2B5EF4-FFF2-40B4-BE49-F238E27FC236}">
                <a16:creationId xmlns:a16="http://schemas.microsoft.com/office/drawing/2014/main" id="{353DC230-F15F-4BE1-8BE2-7EFEF2FB280D}"/>
              </a:ext>
            </a:extLst>
          </p:cNvPr>
          <p:cNvSpPr>
            <a:spLocks noGrp="1"/>
          </p:cNvSpPr>
          <p:nvPr/>
        </p:nvSpPr>
        <p:spPr>
          <a:xfrm>
            <a:off x="2333625" y="4572000"/>
            <a:ext cx="3429000" cy="323850"/>
          </a:xfrm>
          <a:prstGeom prst="rect">
            <a:avLst/>
          </a:prstGeom>
          <a:noFill/>
          <a:ln w="0">
            <a:noFill/>
            <a:prstDash val="solid"/>
          </a:ln>
        </p:spPr>
        <p:txBody>
          <a:bodyPr wrap="square" lIns="0" tIns="0" rIns="0" bIns="0" anchor="ctr">
            <a:normAutofit/>
          </a:bodyPr>
          <a:lstStyle/>
          <a:p>
            <a:pPr algn="ctr">
              <a:lnSpc>
                <a:spcPct val="100000"/>
              </a:lnSpc>
              <a:buNone/>
              <a:defRPr sz="1200" b="1">
                <a:solidFill>
                  <a:srgbClr val="0A315C"/>
                </a:solidFill>
                <a:latin typeface="Avenir Next"/>
                <a:ea typeface="Avenir Next"/>
                <a:cs typeface="Avenir Next"/>
              </a:defRPr>
            </a:pPr>
            <a:r>
              <a:rPr sz="1200" b="1">
                <a:solidFill>
                  <a:srgbClr val="0A315C"/>
                </a:solidFill>
                <a:latin typeface="Avenir Next"/>
                <a:ea typeface="Avenir Next"/>
                <a:cs typeface="Avenir Next"/>
              </a:rPr>
              <a:t>CIUDAD</a:t>
            </a:r>
          </a:p>
        </p:txBody>
      </p:sp>
      <p:sp>
        <p:nvSpPr>
          <p:cNvPr id="8" name="Rounded Rectangle 7">
            <a:extLst>
              <a:ext uri="{FF2B5EF4-FFF2-40B4-BE49-F238E27FC236}">
                <a16:creationId xmlns:a16="http://schemas.microsoft.com/office/drawing/2014/main" id="{4E7CE43A-FE92-4816-88C2-2B8D96E5EAEE}"/>
              </a:ext>
            </a:extLst>
          </p:cNvPr>
          <p:cNvSpPr>
            <a:spLocks noGrp="1"/>
          </p:cNvSpPr>
          <p:nvPr/>
        </p:nvSpPr>
        <p:spPr>
          <a:xfrm>
            <a:off x="1943100" y="4010025"/>
            <a:ext cx="4210050" cy="400050"/>
          </a:xfrm>
          <a:prstGeom prst="roundRect">
            <a:avLst>
              <a:gd name="adj" fmla="val 23810"/>
            </a:avLst>
          </a:prstGeom>
          <a:solidFill>
            <a:srgbClr val="BED9E8">
              <a:alpha val="63000"/>
            </a:srgbClr>
          </a:solidFill>
          <a:ln w="9525">
            <a:solidFill>
              <a:srgbClr val="93B5CD"/>
            </a:solidFill>
            <a:prstDash val="solid"/>
          </a:ln>
        </p:spPr>
        <p:txBody>
          <a:bodyPr/>
          <a:lstStyle/>
          <a:p>
            <a:endParaRPr lang="en-US"/>
          </a:p>
        </p:txBody>
      </p:sp>
      <p:sp>
        <p:nvSpPr>
          <p:cNvPr id="9" name="Rectangle 8">
            <a:extLst>
              <a:ext uri="{FF2B5EF4-FFF2-40B4-BE49-F238E27FC236}">
                <a16:creationId xmlns:a16="http://schemas.microsoft.com/office/drawing/2014/main" id="{1B6CD1AF-9910-4B2B-82FC-BC8D35E2E291}"/>
              </a:ext>
            </a:extLst>
          </p:cNvPr>
          <p:cNvSpPr>
            <a:spLocks noGrp="1"/>
          </p:cNvSpPr>
          <p:nvPr/>
        </p:nvSpPr>
        <p:spPr>
          <a:xfrm>
            <a:off x="2038350" y="4048125"/>
            <a:ext cx="4019550" cy="323850"/>
          </a:xfrm>
          <a:prstGeom prst="rect">
            <a:avLst/>
          </a:prstGeom>
          <a:noFill/>
          <a:ln w="0">
            <a:noFill/>
            <a:prstDash val="solid"/>
          </a:ln>
        </p:spPr>
        <p:txBody>
          <a:bodyPr wrap="square" lIns="0" tIns="0" rIns="0" bIns="0" anchor="ctr">
            <a:normAutofit/>
          </a:bodyPr>
          <a:lstStyle/>
          <a:p>
            <a:pPr algn="ctr">
              <a:lnSpc>
                <a:spcPct val="100000"/>
              </a:lnSpc>
              <a:buNone/>
              <a:defRPr sz="1200" b="1">
                <a:solidFill>
                  <a:srgbClr val="0A315C"/>
                </a:solidFill>
                <a:latin typeface="Avenir Next"/>
                <a:ea typeface="Avenir Next"/>
                <a:cs typeface="Avenir Next"/>
              </a:defRPr>
            </a:pPr>
            <a:r>
              <a:rPr sz="1200" b="1">
                <a:solidFill>
                  <a:srgbClr val="0A315C"/>
                </a:solidFill>
                <a:latin typeface="Avenir Next"/>
                <a:ea typeface="Avenir Next"/>
                <a:cs typeface="Avenir Next"/>
              </a:rPr>
              <a:t>REGIÓN</a:t>
            </a:r>
          </a:p>
        </p:txBody>
      </p:sp>
      <p:sp>
        <p:nvSpPr>
          <p:cNvPr id="10" name="Rounded Rectangle 9">
            <a:extLst>
              <a:ext uri="{FF2B5EF4-FFF2-40B4-BE49-F238E27FC236}">
                <a16:creationId xmlns:a16="http://schemas.microsoft.com/office/drawing/2014/main" id="{01D0D0A4-B172-4005-B5F0-FA0D4ABC95A1}"/>
              </a:ext>
            </a:extLst>
          </p:cNvPr>
          <p:cNvSpPr>
            <a:spLocks noGrp="1"/>
          </p:cNvSpPr>
          <p:nvPr/>
        </p:nvSpPr>
        <p:spPr>
          <a:xfrm>
            <a:off x="1647825" y="3486150"/>
            <a:ext cx="4800600" cy="400050"/>
          </a:xfrm>
          <a:prstGeom prst="roundRect">
            <a:avLst>
              <a:gd name="adj" fmla="val 23810"/>
            </a:avLst>
          </a:prstGeom>
          <a:solidFill>
            <a:srgbClr val="BED9E8">
              <a:alpha val="69000"/>
            </a:srgbClr>
          </a:solidFill>
          <a:ln w="9525">
            <a:solidFill>
              <a:srgbClr val="93B5CD"/>
            </a:solidFill>
            <a:prstDash val="solid"/>
          </a:ln>
        </p:spPr>
        <p:txBody>
          <a:bodyPr/>
          <a:lstStyle/>
          <a:p>
            <a:endParaRPr lang="en-US"/>
          </a:p>
        </p:txBody>
      </p:sp>
      <p:sp>
        <p:nvSpPr>
          <p:cNvPr id="11" name="Rectangle 10">
            <a:extLst>
              <a:ext uri="{FF2B5EF4-FFF2-40B4-BE49-F238E27FC236}">
                <a16:creationId xmlns:a16="http://schemas.microsoft.com/office/drawing/2014/main" id="{A9D97B1D-EAB4-4E1A-B8D9-5C76B10AB0D6}"/>
              </a:ext>
            </a:extLst>
          </p:cNvPr>
          <p:cNvSpPr>
            <a:spLocks noGrp="1"/>
          </p:cNvSpPr>
          <p:nvPr/>
        </p:nvSpPr>
        <p:spPr>
          <a:xfrm>
            <a:off x="1743075" y="3524250"/>
            <a:ext cx="4610100" cy="323850"/>
          </a:xfrm>
          <a:prstGeom prst="rect">
            <a:avLst/>
          </a:prstGeom>
          <a:noFill/>
          <a:ln w="0">
            <a:noFill/>
            <a:prstDash val="solid"/>
          </a:ln>
        </p:spPr>
        <p:txBody>
          <a:bodyPr wrap="square" lIns="0" tIns="0" rIns="0" bIns="0" anchor="ctr">
            <a:normAutofit/>
          </a:bodyPr>
          <a:lstStyle/>
          <a:p>
            <a:pPr algn="ctr">
              <a:lnSpc>
                <a:spcPct val="100000"/>
              </a:lnSpc>
              <a:buNone/>
              <a:defRPr sz="1200" b="1">
                <a:solidFill>
                  <a:srgbClr val="0A315C"/>
                </a:solidFill>
                <a:latin typeface="Avenir Next"/>
                <a:ea typeface="Avenir Next"/>
                <a:cs typeface="Avenir Next"/>
              </a:defRPr>
            </a:pPr>
            <a:r>
              <a:rPr sz="1200" b="1">
                <a:solidFill>
                  <a:srgbClr val="0A315C"/>
                </a:solidFill>
                <a:latin typeface="Avenir Next"/>
                <a:ea typeface="Avenir Next"/>
                <a:cs typeface="Avenir Next"/>
              </a:rPr>
              <a:t>NACIÓN</a:t>
            </a:r>
          </a:p>
        </p:txBody>
      </p:sp>
      <p:sp>
        <p:nvSpPr>
          <p:cNvPr id="12" name="Rounded Rectangle 11">
            <a:extLst>
              <a:ext uri="{FF2B5EF4-FFF2-40B4-BE49-F238E27FC236}">
                <a16:creationId xmlns:a16="http://schemas.microsoft.com/office/drawing/2014/main" id="{F1A1C5D8-2CE0-4CF9-8A5E-E0976F5593D1}"/>
              </a:ext>
            </a:extLst>
          </p:cNvPr>
          <p:cNvSpPr>
            <a:spLocks noGrp="1"/>
          </p:cNvSpPr>
          <p:nvPr/>
        </p:nvSpPr>
        <p:spPr>
          <a:xfrm>
            <a:off x="1352550" y="2962275"/>
            <a:ext cx="5391150" cy="400050"/>
          </a:xfrm>
          <a:prstGeom prst="roundRect">
            <a:avLst>
              <a:gd name="adj" fmla="val 23810"/>
            </a:avLst>
          </a:prstGeom>
          <a:solidFill>
            <a:srgbClr val="BED9E8">
              <a:alpha val="75000"/>
            </a:srgbClr>
          </a:solidFill>
          <a:ln w="9525">
            <a:solidFill>
              <a:srgbClr val="93B5CD"/>
            </a:solidFill>
            <a:prstDash val="solid"/>
          </a:ln>
        </p:spPr>
        <p:txBody>
          <a:bodyPr/>
          <a:lstStyle/>
          <a:p>
            <a:endParaRPr lang="en-US"/>
          </a:p>
        </p:txBody>
      </p:sp>
      <p:sp>
        <p:nvSpPr>
          <p:cNvPr id="13" name="Rectangle 12">
            <a:extLst>
              <a:ext uri="{FF2B5EF4-FFF2-40B4-BE49-F238E27FC236}">
                <a16:creationId xmlns:a16="http://schemas.microsoft.com/office/drawing/2014/main" id="{405ECA71-4BE2-4BA8-8C85-3305DE853D12}"/>
              </a:ext>
            </a:extLst>
          </p:cNvPr>
          <p:cNvSpPr>
            <a:spLocks noGrp="1"/>
          </p:cNvSpPr>
          <p:nvPr/>
        </p:nvSpPr>
        <p:spPr>
          <a:xfrm>
            <a:off x="1447800" y="3000375"/>
            <a:ext cx="5200650" cy="323850"/>
          </a:xfrm>
          <a:prstGeom prst="rect">
            <a:avLst/>
          </a:prstGeom>
          <a:noFill/>
          <a:ln w="0">
            <a:noFill/>
            <a:prstDash val="solid"/>
          </a:ln>
        </p:spPr>
        <p:txBody>
          <a:bodyPr wrap="square" lIns="0" tIns="0" rIns="0" bIns="0" anchor="ctr">
            <a:normAutofit/>
          </a:bodyPr>
          <a:lstStyle/>
          <a:p>
            <a:pPr algn="ctr">
              <a:lnSpc>
                <a:spcPct val="100000"/>
              </a:lnSpc>
              <a:buNone/>
              <a:defRPr sz="1200" b="1">
                <a:solidFill>
                  <a:srgbClr val="0A315C"/>
                </a:solidFill>
                <a:latin typeface="Avenir Next"/>
                <a:ea typeface="Avenir Next"/>
                <a:cs typeface="Avenir Next"/>
              </a:defRPr>
            </a:pPr>
            <a:r>
              <a:rPr sz="1200" b="1">
                <a:solidFill>
                  <a:srgbClr val="0A315C"/>
                </a:solidFill>
                <a:latin typeface="Avenir Next"/>
                <a:ea typeface="Avenir Next"/>
                <a:cs typeface="Avenir Next"/>
              </a:rPr>
              <a:t>UNIÓN DE NACIONES</a:t>
            </a:r>
          </a:p>
        </p:txBody>
      </p:sp>
      <p:sp>
        <p:nvSpPr>
          <p:cNvPr id="14" name="Rounded Rectangle 13">
            <a:extLst>
              <a:ext uri="{FF2B5EF4-FFF2-40B4-BE49-F238E27FC236}">
                <a16:creationId xmlns:a16="http://schemas.microsoft.com/office/drawing/2014/main" id="{BFBD7164-F9F3-4465-9ED2-29320B3E511F}"/>
              </a:ext>
            </a:extLst>
          </p:cNvPr>
          <p:cNvSpPr>
            <a:spLocks noGrp="1"/>
          </p:cNvSpPr>
          <p:nvPr/>
        </p:nvSpPr>
        <p:spPr>
          <a:xfrm>
            <a:off x="1057275" y="2438400"/>
            <a:ext cx="5981700" cy="400050"/>
          </a:xfrm>
          <a:prstGeom prst="roundRect">
            <a:avLst>
              <a:gd name="adj" fmla="val 23810"/>
            </a:avLst>
          </a:prstGeom>
          <a:solidFill>
            <a:srgbClr val="BED9E8">
              <a:alpha val="81000"/>
            </a:srgbClr>
          </a:solidFill>
          <a:ln w="9525">
            <a:solidFill>
              <a:srgbClr val="93B5CD"/>
            </a:solidFill>
            <a:prstDash val="solid"/>
          </a:ln>
        </p:spPr>
        <p:txBody>
          <a:bodyPr/>
          <a:lstStyle/>
          <a:p>
            <a:endParaRPr lang="en-US"/>
          </a:p>
        </p:txBody>
      </p:sp>
      <p:sp>
        <p:nvSpPr>
          <p:cNvPr id="15" name="Rectangle 14">
            <a:extLst>
              <a:ext uri="{FF2B5EF4-FFF2-40B4-BE49-F238E27FC236}">
                <a16:creationId xmlns:a16="http://schemas.microsoft.com/office/drawing/2014/main" id="{55A3D72A-F36B-4C85-8139-697C50178AEF}"/>
              </a:ext>
            </a:extLst>
          </p:cNvPr>
          <p:cNvSpPr>
            <a:spLocks noGrp="1"/>
          </p:cNvSpPr>
          <p:nvPr/>
        </p:nvSpPr>
        <p:spPr>
          <a:xfrm>
            <a:off x="1152525" y="2476500"/>
            <a:ext cx="5791200" cy="323850"/>
          </a:xfrm>
          <a:prstGeom prst="rect">
            <a:avLst/>
          </a:prstGeom>
          <a:noFill/>
          <a:ln w="0">
            <a:noFill/>
            <a:prstDash val="solid"/>
          </a:ln>
        </p:spPr>
        <p:txBody>
          <a:bodyPr wrap="square" lIns="0" tIns="0" rIns="0" bIns="0" anchor="ctr">
            <a:normAutofit/>
          </a:bodyPr>
          <a:lstStyle/>
          <a:p>
            <a:pPr algn="ctr">
              <a:lnSpc>
                <a:spcPct val="100000"/>
              </a:lnSpc>
              <a:buNone/>
              <a:defRPr sz="1200" b="1">
                <a:solidFill>
                  <a:srgbClr val="0A315C"/>
                </a:solidFill>
                <a:latin typeface="Avenir Next"/>
                <a:ea typeface="Avenir Next"/>
                <a:cs typeface="Avenir Next"/>
              </a:defRPr>
            </a:pPr>
            <a:r>
              <a:rPr sz="1200" b="1">
                <a:solidFill>
                  <a:srgbClr val="0A315C"/>
                </a:solidFill>
                <a:latin typeface="Avenir Next"/>
                <a:ea typeface="Avenir Next"/>
                <a:cs typeface="Avenir Next"/>
              </a:rPr>
              <a:t>PLANETARIA</a:t>
            </a:r>
          </a:p>
        </p:txBody>
      </p:sp>
      <p:sp>
        <p:nvSpPr>
          <p:cNvPr id="16" name="Rounded Rectangle 15">
            <a:extLst>
              <a:ext uri="{FF2B5EF4-FFF2-40B4-BE49-F238E27FC236}">
                <a16:creationId xmlns:a16="http://schemas.microsoft.com/office/drawing/2014/main" id="{B8993ACD-4251-4DE6-8606-27475F142AEE}"/>
              </a:ext>
            </a:extLst>
          </p:cNvPr>
          <p:cNvSpPr>
            <a:spLocks noGrp="1"/>
          </p:cNvSpPr>
          <p:nvPr/>
        </p:nvSpPr>
        <p:spPr>
          <a:xfrm>
            <a:off x="762000" y="1914525"/>
            <a:ext cx="6572250" cy="400050"/>
          </a:xfrm>
          <a:prstGeom prst="roundRect">
            <a:avLst>
              <a:gd name="adj" fmla="val 23810"/>
            </a:avLst>
          </a:prstGeom>
          <a:solidFill>
            <a:srgbClr val="0A315C"/>
          </a:solidFill>
          <a:ln w="9525">
            <a:solidFill>
              <a:srgbClr val="0A315C"/>
            </a:solidFill>
            <a:prstDash val="solid"/>
          </a:ln>
        </p:spPr>
        <p:txBody>
          <a:bodyPr/>
          <a:lstStyle/>
          <a:p>
            <a:endParaRPr lang="en-US"/>
          </a:p>
        </p:txBody>
      </p:sp>
      <p:sp>
        <p:nvSpPr>
          <p:cNvPr id="17" name="Rectangle 16">
            <a:extLst>
              <a:ext uri="{FF2B5EF4-FFF2-40B4-BE49-F238E27FC236}">
                <a16:creationId xmlns:a16="http://schemas.microsoft.com/office/drawing/2014/main" id="{40581FA2-2A80-4E72-B8BB-5F5B3711BBA8}"/>
              </a:ext>
            </a:extLst>
          </p:cNvPr>
          <p:cNvSpPr>
            <a:spLocks noGrp="1"/>
          </p:cNvSpPr>
          <p:nvPr/>
        </p:nvSpPr>
        <p:spPr>
          <a:xfrm>
            <a:off x="857250" y="1952625"/>
            <a:ext cx="6381750" cy="323850"/>
          </a:xfrm>
          <a:prstGeom prst="rect">
            <a:avLst/>
          </a:prstGeom>
          <a:noFill/>
          <a:ln w="0">
            <a:noFill/>
            <a:prstDash val="solid"/>
          </a:ln>
        </p:spPr>
        <p:txBody>
          <a:bodyPr wrap="square" lIns="0" tIns="0" rIns="0" bIns="0" anchor="ctr">
            <a:normAutofit/>
          </a:bodyPr>
          <a:lstStyle/>
          <a:p>
            <a:pPr algn="ctr">
              <a:lnSpc>
                <a:spcPct val="100000"/>
              </a:lnSpc>
              <a:buNone/>
              <a:defRPr sz="1200" b="1">
                <a:solidFill>
                  <a:srgbClr val="FAF9F6"/>
                </a:solidFill>
                <a:latin typeface="Avenir Next"/>
                <a:ea typeface="Avenir Next"/>
                <a:cs typeface="Avenir Next"/>
              </a:defRPr>
            </a:pPr>
            <a:r>
              <a:rPr sz="1200" b="1">
                <a:solidFill>
                  <a:srgbClr val="FAF9F6"/>
                </a:solidFill>
                <a:latin typeface="Avenir Next"/>
                <a:ea typeface="Avenir Next"/>
                <a:cs typeface="Avenir Next"/>
              </a:rPr>
              <a:t>CÓSMICA</a:t>
            </a:r>
          </a:p>
        </p:txBody>
      </p:sp>
      <p:sp>
        <p:nvSpPr>
          <p:cNvPr id="18" name="Rectangle 17">
            <a:extLst>
              <a:ext uri="{FF2B5EF4-FFF2-40B4-BE49-F238E27FC236}">
                <a16:creationId xmlns:a16="http://schemas.microsoft.com/office/drawing/2014/main" id="{A07E1225-101B-4DB4-8FC6-112CBAC23411}"/>
              </a:ext>
            </a:extLst>
          </p:cNvPr>
          <p:cNvSpPr>
            <a:spLocks noGrp="1"/>
          </p:cNvSpPr>
          <p:nvPr/>
        </p:nvSpPr>
        <p:spPr>
          <a:xfrm>
            <a:off x="7905750" y="2000250"/>
            <a:ext cx="3333750" cy="1333500"/>
          </a:xfrm>
          <a:prstGeom prst="rect">
            <a:avLst/>
          </a:prstGeom>
          <a:noFill/>
          <a:ln w="0">
            <a:noFill/>
            <a:prstDash val="solid"/>
          </a:ln>
        </p:spPr>
        <p:txBody>
          <a:bodyPr wrap="square" lIns="0" tIns="0" rIns="0" bIns="0" anchor="t">
            <a:normAutofit/>
          </a:bodyPr>
          <a:lstStyle/>
          <a:p>
            <a:pPr algn="l">
              <a:lnSpc>
                <a:spcPct val="105000"/>
              </a:lnSpc>
              <a:buNone/>
              <a:defRPr sz="2625" b="0">
                <a:solidFill>
                  <a:srgbClr val="0A315C"/>
                </a:solidFill>
                <a:latin typeface="Didot"/>
                <a:ea typeface="Didot"/>
                <a:cs typeface="Didot"/>
              </a:defRPr>
            </a:pPr>
            <a:r>
              <a:rPr sz="2625" b="0">
                <a:solidFill>
                  <a:srgbClr val="0A315C"/>
                </a:solidFill>
                <a:latin typeface="Didot"/>
                <a:ea typeface="Didot"/>
                <a:cs typeface="Didot"/>
              </a:rPr>
              <a:t>El peldaño superior incluye al inferior.</a:t>
            </a:r>
          </a:p>
          <a:p>
            <a:pPr algn="l">
              <a:lnSpc>
                <a:spcPct val="105000"/>
              </a:lnSpc>
              <a:buNone/>
              <a:defRPr sz="2625" b="0">
                <a:solidFill>
                  <a:srgbClr val="0A315C"/>
                </a:solidFill>
                <a:latin typeface="Didot"/>
                <a:ea typeface="Didot"/>
                <a:cs typeface="Didot"/>
              </a:defRPr>
            </a:pPr>
            <a:r>
              <a:rPr sz="2625" b="0">
                <a:solidFill>
                  <a:srgbClr val="0A315C"/>
                </a:solidFill>
                <a:latin typeface="Didot"/>
                <a:ea typeface="Didot"/>
                <a:cs typeface="Didot"/>
              </a:rPr>
              <a:t>No lo borra.</a:t>
            </a:r>
          </a:p>
        </p:txBody>
      </p:sp>
      <p:sp>
        <p:nvSpPr>
          <p:cNvPr id="19" name="Rectangle 18">
            <a:extLst>
              <a:ext uri="{FF2B5EF4-FFF2-40B4-BE49-F238E27FC236}">
                <a16:creationId xmlns:a16="http://schemas.microsoft.com/office/drawing/2014/main" id="{AC489AE5-5212-4CB7-9934-607BFCC298AE}"/>
              </a:ext>
            </a:extLst>
          </p:cNvPr>
          <p:cNvSpPr>
            <a:spLocks noGrp="1"/>
          </p:cNvSpPr>
          <p:nvPr/>
        </p:nvSpPr>
        <p:spPr>
          <a:xfrm>
            <a:off x="7924800" y="3619500"/>
            <a:ext cx="723900" cy="38100"/>
          </a:xfrm>
          <a:prstGeom prst="rect">
            <a:avLst/>
          </a:prstGeom>
          <a:solidFill>
            <a:srgbClr val="D2B06C"/>
          </a:solidFill>
          <a:ln w="0">
            <a:noFill/>
            <a:prstDash val="solid"/>
          </a:ln>
        </p:spPr>
        <p:txBody>
          <a:bodyPr/>
          <a:lstStyle/>
          <a:p>
            <a:endParaRPr lang="en-US"/>
          </a:p>
        </p:txBody>
      </p:sp>
      <p:sp>
        <p:nvSpPr>
          <p:cNvPr id="20" name="Rectangle 19">
            <a:extLst>
              <a:ext uri="{FF2B5EF4-FFF2-40B4-BE49-F238E27FC236}">
                <a16:creationId xmlns:a16="http://schemas.microsoft.com/office/drawing/2014/main" id="{091EFBBF-9724-4D8C-8F25-2ACD89C86CFA}"/>
              </a:ext>
            </a:extLst>
          </p:cNvPr>
          <p:cNvSpPr>
            <a:spLocks noGrp="1"/>
          </p:cNvSpPr>
          <p:nvPr/>
        </p:nvSpPr>
        <p:spPr>
          <a:xfrm>
            <a:off x="7924800" y="3924300"/>
            <a:ext cx="3238500" cy="952500"/>
          </a:xfrm>
          <a:prstGeom prst="rect">
            <a:avLst/>
          </a:prstGeom>
          <a:noFill/>
          <a:ln w="0">
            <a:noFill/>
            <a:prstDash val="solid"/>
          </a:ln>
        </p:spPr>
        <p:txBody>
          <a:bodyPr wrap="square" lIns="0" tIns="0" rIns="0" bIns="0" anchor="t">
            <a:normAutofit/>
          </a:bodyPr>
          <a:lstStyle/>
          <a:p>
            <a:pPr algn="l">
              <a:lnSpc>
                <a:spcPct val="115000"/>
              </a:lnSpc>
              <a:buNone/>
              <a:defRPr sz="1500" b="0">
                <a:solidFill>
                  <a:srgbClr val="203050"/>
                </a:solidFill>
                <a:latin typeface="Avenir Next"/>
                <a:ea typeface="Avenir Next"/>
                <a:cs typeface="Avenir Next"/>
              </a:defRPr>
            </a:pPr>
            <a:r>
              <a:rPr sz="1500" b="0">
                <a:solidFill>
                  <a:srgbClr val="203050"/>
                </a:solidFill>
                <a:latin typeface="Avenir Next"/>
                <a:ea typeface="Avenir Next"/>
                <a:cs typeface="Avenir Next"/>
              </a:rPr>
              <a:t>La amenaza endurece la identidad. Una identidad realizada puede ampliar la pertenencia.</a:t>
            </a:r>
          </a:p>
        </p:txBody>
      </p:sp>
      <p:sp>
        <p:nvSpPr>
          <p:cNvPr id="21" name="Rectangle 20">
            <a:extLst>
              <a:ext uri="{FF2B5EF4-FFF2-40B4-BE49-F238E27FC236}">
                <a16:creationId xmlns:a16="http://schemas.microsoft.com/office/drawing/2014/main" id="{D1D9844F-AC17-4053-B114-B0690229D77F}"/>
              </a:ext>
            </a:extLst>
          </p:cNvPr>
          <p:cNvSpPr>
            <a:spLocks noGrp="1"/>
          </p:cNvSpPr>
          <p:nvPr/>
        </p:nvSpPr>
        <p:spPr>
          <a:xfrm>
            <a:off x="609600" y="6572250"/>
            <a:ext cx="6667500" cy="152400"/>
          </a:xfrm>
          <a:prstGeom prst="rect">
            <a:avLst/>
          </a:prstGeom>
          <a:noFill/>
          <a:ln w="0">
            <a:noFill/>
            <a:prstDash val="solid"/>
          </a:ln>
        </p:spPr>
        <p:txBody>
          <a:bodyPr wrap="square" lIns="0" tIns="0" rIns="0" bIns="0" anchor="t">
            <a:normAutofit/>
          </a:bodyPr>
          <a:lstStyle/>
          <a:p>
            <a:pPr algn="l">
              <a:lnSpc>
                <a:spcPct val="100000"/>
              </a:lnSpc>
              <a:buNone/>
              <a:defRPr sz="975" b="0">
                <a:solidFill>
                  <a:srgbClr val="5D7489"/>
                </a:solidFill>
                <a:latin typeface="Avenir Next"/>
                <a:ea typeface="Avenir Next"/>
                <a:cs typeface="Avenir Next"/>
              </a:defRPr>
            </a:pPr>
            <a:r>
              <a:rPr sz="975" b="0">
                <a:solidFill>
                  <a:srgbClr val="5D7489"/>
                </a:solidFill>
                <a:latin typeface="Avenir Next"/>
                <a:ea typeface="Avenir Next"/>
                <a:cs typeface="Avenir Next"/>
              </a:rPr>
              <a:t>Paz Fundamental: El Libro Fuente</a:t>
            </a:r>
          </a:p>
        </p:txBody>
      </p:sp>
      <p:sp>
        <p:nvSpPr>
          <p:cNvPr id="22" name="Rectangle 21">
            <a:extLst>
              <a:ext uri="{FF2B5EF4-FFF2-40B4-BE49-F238E27FC236}">
                <a16:creationId xmlns:a16="http://schemas.microsoft.com/office/drawing/2014/main" id="{561B83A8-AEA9-4D53-80CF-5FEFAE5ACCE4}"/>
              </a:ext>
            </a:extLst>
          </p:cNvPr>
          <p:cNvSpPr>
            <a:spLocks noGrp="1"/>
          </p:cNvSpPr>
          <p:nvPr/>
        </p:nvSpPr>
        <p:spPr>
          <a:xfrm>
            <a:off x="11125200" y="6553200"/>
            <a:ext cx="457200" cy="171450"/>
          </a:xfrm>
          <a:prstGeom prst="rect">
            <a:avLst/>
          </a:prstGeom>
          <a:noFill/>
          <a:ln w="0">
            <a:noFill/>
            <a:prstDash val="solid"/>
          </a:ln>
        </p:spPr>
        <p:txBody>
          <a:bodyPr wrap="square" lIns="0" tIns="0" rIns="0" bIns="0" anchor="t">
            <a:normAutofit/>
          </a:bodyPr>
          <a:lstStyle/>
          <a:p>
            <a:pPr algn="r">
              <a:lnSpc>
                <a:spcPct val="100000"/>
              </a:lnSpc>
              <a:buNone/>
              <a:defRPr sz="975" b="1">
                <a:solidFill>
                  <a:srgbClr val="0A315C"/>
                </a:solidFill>
                <a:latin typeface="Avenir Next"/>
                <a:ea typeface="Avenir Next"/>
                <a:cs typeface="Avenir Next"/>
              </a:defRPr>
            </a:pPr>
            <a:r>
              <a:rPr sz="975" b="1">
                <a:solidFill>
                  <a:srgbClr val="0A315C"/>
                </a:solidFill>
                <a:latin typeface="Avenir Next"/>
                <a:ea typeface="Avenir Next"/>
                <a:cs typeface="Avenir Next"/>
              </a:rPr>
              <a:t>08</a:t>
            </a:r>
          </a:p>
        </p:txBody>
      </p:sp>
    </p:spTree>
    <p:extLst>
      <p:ext uri="{BB962C8B-B14F-4D97-AF65-F5344CB8AC3E}">
        <p14:creationId xmlns:p14="http://schemas.microsoft.com/office/powerpoint/2010/main" val="1093733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0A315C"/>
            </a:gs>
            <a:gs pos="100000">
              <a:srgbClr val="203050"/>
            </a:gs>
          </a:gsLst>
          <a:lin ang="8100000"/>
        </a:gra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4306D8B6-FE8B-414E-B04B-32AD120A252D}"/>
              </a:ext>
            </a:extLst>
          </p:cNvPr>
          <p:cNvSpPr>
            <a:spLocks noGrp="1"/>
          </p:cNvSpPr>
          <p:nvPr/>
        </p:nvSpPr>
        <p:spPr>
          <a:xfrm>
            <a:off x="609600" y="400050"/>
            <a:ext cx="10668000" cy="609600"/>
          </a:xfrm>
          <a:prstGeom prst="rect">
            <a:avLst/>
          </a:prstGeom>
          <a:noFill/>
          <a:ln w="0">
            <a:noFill/>
            <a:prstDash val="solid"/>
          </a:ln>
        </p:spPr>
        <p:txBody>
          <a:bodyPr wrap="square" lIns="0" tIns="0" rIns="0" bIns="0" anchor="t">
            <a:normAutofit/>
          </a:bodyPr>
          <a:lstStyle/>
          <a:p>
            <a:pPr algn="l">
              <a:lnSpc>
                <a:spcPct val="100000"/>
              </a:lnSpc>
              <a:buNone/>
              <a:defRPr sz="3600" b="0">
                <a:solidFill>
                  <a:srgbClr val="FAF9F6"/>
                </a:solidFill>
                <a:latin typeface="Didot"/>
                <a:ea typeface="Didot"/>
                <a:cs typeface="Didot"/>
              </a:defRPr>
            </a:pPr>
            <a:r>
              <a:rPr sz="3600" b="0">
                <a:solidFill>
                  <a:srgbClr val="FAF9F6"/>
                </a:solidFill>
                <a:latin typeface="Didot"/>
                <a:ea typeface="Didot"/>
                <a:cs typeface="Didot"/>
              </a:rPr>
              <a:t>La anatomía de un conflicto</a:t>
            </a:r>
          </a:p>
        </p:txBody>
      </p:sp>
      <p:sp>
        <p:nvSpPr>
          <p:cNvPr id="2" name="Rounded Rectangle 1">
            <a:extLst>
              <a:ext uri="{FF2B5EF4-FFF2-40B4-BE49-F238E27FC236}">
                <a16:creationId xmlns:a16="http://schemas.microsoft.com/office/drawing/2014/main" id="{26E13E05-CC6F-462E-8BD0-341959E6B89C}"/>
              </a:ext>
            </a:extLst>
          </p:cNvPr>
          <p:cNvSpPr>
            <a:spLocks noGrp="1"/>
          </p:cNvSpPr>
          <p:nvPr/>
        </p:nvSpPr>
        <p:spPr>
          <a:xfrm>
            <a:off x="2190750" y="1295400"/>
            <a:ext cx="7810500" cy="552450"/>
          </a:xfrm>
          <a:prstGeom prst="roundRect">
            <a:avLst>
              <a:gd name="adj" fmla="val 17241"/>
            </a:avLst>
          </a:prstGeom>
          <a:solidFill>
            <a:srgbClr val="D2B06C">
              <a:alpha val="92000"/>
            </a:srgbClr>
          </a:solidFill>
          <a:ln w="9525">
            <a:solidFill>
              <a:srgbClr val="FFFFFF">
                <a:alpha val="18000"/>
              </a:srgbClr>
            </a:solidFill>
            <a:prstDash val="solid"/>
          </a:ln>
        </p:spPr>
        <p:txBody>
          <a:bodyPr/>
          <a:lstStyle/>
          <a:p>
            <a:endParaRPr lang="en-US"/>
          </a:p>
        </p:txBody>
      </p:sp>
      <p:sp>
        <p:nvSpPr>
          <p:cNvPr id="3" name="Rectangle 2">
            <a:extLst>
              <a:ext uri="{FF2B5EF4-FFF2-40B4-BE49-F238E27FC236}">
                <a16:creationId xmlns:a16="http://schemas.microsoft.com/office/drawing/2014/main" id="{72776BBB-B0BC-4D72-A53E-8A1743450D52}"/>
              </a:ext>
            </a:extLst>
          </p:cNvPr>
          <p:cNvSpPr>
            <a:spLocks noGrp="1"/>
          </p:cNvSpPr>
          <p:nvPr/>
        </p:nvSpPr>
        <p:spPr>
          <a:xfrm>
            <a:off x="2400300" y="1400175"/>
            <a:ext cx="2333625" cy="323850"/>
          </a:xfrm>
          <a:prstGeom prst="rect">
            <a:avLst/>
          </a:prstGeom>
          <a:noFill/>
          <a:ln w="0">
            <a:noFill/>
            <a:prstDash val="solid"/>
          </a:ln>
        </p:spPr>
        <p:txBody>
          <a:bodyPr wrap="square" lIns="0" tIns="0" rIns="0" bIns="0" anchor="ctr">
            <a:normAutofit/>
          </a:bodyPr>
          <a:lstStyle/>
          <a:p>
            <a:pPr algn="l">
              <a:lnSpc>
                <a:spcPct val="100000"/>
              </a:lnSpc>
              <a:buNone/>
              <a:defRPr sz="1200" b="1">
                <a:solidFill>
                  <a:srgbClr val="0A315C"/>
                </a:solidFill>
                <a:latin typeface="Avenir Next"/>
                <a:ea typeface="Avenir Next"/>
                <a:cs typeface="Avenir Next"/>
              </a:defRPr>
            </a:pPr>
            <a:r>
              <a:rPr sz="1200" b="1">
                <a:solidFill>
                  <a:srgbClr val="0A315C"/>
                </a:solidFill>
                <a:latin typeface="Avenir Next"/>
                <a:ea typeface="Avenir Next"/>
                <a:cs typeface="Avenir Next"/>
              </a:rPr>
              <a:t>LA SILLA VACÍA</a:t>
            </a:r>
          </a:p>
        </p:txBody>
      </p:sp>
      <p:sp>
        <p:nvSpPr>
          <p:cNvPr id="4" name="Rectangle 3">
            <a:extLst>
              <a:ext uri="{FF2B5EF4-FFF2-40B4-BE49-F238E27FC236}">
                <a16:creationId xmlns:a16="http://schemas.microsoft.com/office/drawing/2014/main" id="{8A6707F2-33B1-4764-AB4D-18746988DFB7}"/>
              </a:ext>
            </a:extLst>
          </p:cNvPr>
          <p:cNvSpPr>
            <a:spLocks noGrp="1"/>
          </p:cNvSpPr>
          <p:nvPr/>
        </p:nvSpPr>
        <p:spPr>
          <a:xfrm>
            <a:off x="4895850" y="1390650"/>
            <a:ext cx="4857750" cy="342900"/>
          </a:xfrm>
          <a:prstGeom prst="rect">
            <a:avLst/>
          </a:prstGeom>
          <a:noFill/>
          <a:ln w="0">
            <a:noFill/>
            <a:prstDash val="solid"/>
          </a:ln>
        </p:spPr>
        <p:txBody>
          <a:bodyPr wrap="square" lIns="0" tIns="0" rIns="0" bIns="0" anchor="ctr">
            <a:normAutofit/>
          </a:bodyPr>
          <a:lstStyle/>
          <a:p>
            <a:pPr algn="r">
              <a:lnSpc>
                <a:spcPct val="100000"/>
              </a:lnSpc>
              <a:buNone/>
              <a:defRPr sz="1425" b="0">
                <a:solidFill>
                  <a:srgbClr val="0A315C"/>
                </a:solidFill>
                <a:latin typeface="Avenir Next"/>
                <a:ea typeface="Avenir Next"/>
                <a:cs typeface="Avenir Next"/>
              </a:defRPr>
            </a:pPr>
            <a:r>
              <a:rPr sz="1425" b="0">
                <a:solidFill>
                  <a:srgbClr val="0A315C"/>
                </a:solidFill>
                <a:latin typeface="Avenir Next"/>
                <a:ea typeface="Avenir Next"/>
                <a:cs typeface="Avenir Next"/>
              </a:rPr>
              <a:t>neutralidad y sabiduría</a:t>
            </a:r>
          </a:p>
        </p:txBody>
      </p:sp>
      <p:sp>
        <p:nvSpPr>
          <p:cNvPr id="5" name="Rounded Rectangle 4">
            <a:extLst>
              <a:ext uri="{FF2B5EF4-FFF2-40B4-BE49-F238E27FC236}">
                <a16:creationId xmlns:a16="http://schemas.microsoft.com/office/drawing/2014/main" id="{1FBB42FA-7F34-4631-AF27-20E54F413F2F}"/>
              </a:ext>
            </a:extLst>
          </p:cNvPr>
          <p:cNvSpPr>
            <a:spLocks noGrp="1"/>
          </p:cNvSpPr>
          <p:nvPr/>
        </p:nvSpPr>
        <p:spPr>
          <a:xfrm>
            <a:off x="1971675" y="2019300"/>
            <a:ext cx="8248650" cy="552450"/>
          </a:xfrm>
          <a:prstGeom prst="roundRect">
            <a:avLst>
              <a:gd name="adj" fmla="val 17241"/>
            </a:avLst>
          </a:prstGeom>
          <a:solidFill>
            <a:srgbClr val="ADCFE2">
              <a:alpha val="88000"/>
            </a:srgbClr>
          </a:solidFill>
          <a:ln w="9525">
            <a:solidFill>
              <a:srgbClr val="FFFFFF">
                <a:alpha val="18000"/>
              </a:srgbClr>
            </a:solidFill>
            <a:prstDash val="solid"/>
          </a:ln>
        </p:spPr>
        <p:txBody>
          <a:bodyPr/>
          <a:lstStyle/>
          <a:p>
            <a:endParaRPr lang="en-US"/>
          </a:p>
        </p:txBody>
      </p:sp>
      <p:sp>
        <p:nvSpPr>
          <p:cNvPr id="6" name="Rectangle 5">
            <a:extLst>
              <a:ext uri="{FF2B5EF4-FFF2-40B4-BE49-F238E27FC236}">
                <a16:creationId xmlns:a16="http://schemas.microsoft.com/office/drawing/2014/main" id="{BA44EB0A-0115-4834-98C3-7F9411DB2483}"/>
              </a:ext>
            </a:extLst>
          </p:cNvPr>
          <p:cNvSpPr>
            <a:spLocks noGrp="1"/>
          </p:cNvSpPr>
          <p:nvPr/>
        </p:nvSpPr>
        <p:spPr>
          <a:xfrm>
            <a:off x="2181225" y="2124075"/>
            <a:ext cx="2333625" cy="323850"/>
          </a:xfrm>
          <a:prstGeom prst="rect">
            <a:avLst/>
          </a:prstGeom>
          <a:noFill/>
          <a:ln w="0">
            <a:noFill/>
            <a:prstDash val="solid"/>
          </a:ln>
        </p:spPr>
        <p:txBody>
          <a:bodyPr wrap="square" lIns="0" tIns="0" rIns="0" bIns="0" anchor="ctr">
            <a:normAutofit/>
          </a:bodyPr>
          <a:lstStyle/>
          <a:p>
            <a:pPr algn="l">
              <a:lnSpc>
                <a:spcPct val="100000"/>
              </a:lnSpc>
              <a:buNone/>
              <a:defRPr sz="1200" b="1">
                <a:solidFill>
                  <a:srgbClr val="0A315C"/>
                </a:solidFill>
                <a:latin typeface="Avenir Next"/>
                <a:ea typeface="Avenir Next"/>
                <a:cs typeface="Avenir Next"/>
              </a:defRPr>
            </a:pPr>
            <a:r>
              <a:rPr sz="1200" b="1">
                <a:solidFill>
                  <a:srgbClr val="0A315C"/>
                </a:solidFill>
                <a:latin typeface="Avenir Next"/>
                <a:ea typeface="Avenir Next"/>
                <a:cs typeface="Avenir Next"/>
              </a:rPr>
              <a:t>EL CONSERVANTE</a:t>
            </a:r>
          </a:p>
        </p:txBody>
      </p:sp>
      <p:sp>
        <p:nvSpPr>
          <p:cNvPr id="7" name="Rectangle 6">
            <a:extLst>
              <a:ext uri="{FF2B5EF4-FFF2-40B4-BE49-F238E27FC236}">
                <a16:creationId xmlns:a16="http://schemas.microsoft.com/office/drawing/2014/main" id="{F6F21B2F-2272-4CEC-AC9E-5CEA81020719}"/>
              </a:ext>
            </a:extLst>
          </p:cNvPr>
          <p:cNvSpPr>
            <a:spLocks noGrp="1"/>
          </p:cNvSpPr>
          <p:nvPr/>
        </p:nvSpPr>
        <p:spPr>
          <a:xfrm>
            <a:off x="4676775" y="2114550"/>
            <a:ext cx="5295900" cy="342900"/>
          </a:xfrm>
          <a:prstGeom prst="rect">
            <a:avLst/>
          </a:prstGeom>
          <a:noFill/>
          <a:ln w="0">
            <a:noFill/>
            <a:prstDash val="solid"/>
          </a:ln>
        </p:spPr>
        <p:txBody>
          <a:bodyPr wrap="square" lIns="0" tIns="0" rIns="0" bIns="0" anchor="ctr">
            <a:normAutofit/>
          </a:bodyPr>
          <a:lstStyle/>
          <a:p>
            <a:pPr algn="r">
              <a:lnSpc>
                <a:spcPct val="100000"/>
              </a:lnSpc>
              <a:buNone/>
              <a:defRPr sz="1425" b="0">
                <a:solidFill>
                  <a:srgbClr val="0A315C"/>
                </a:solidFill>
                <a:latin typeface="Avenir Next"/>
                <a:ea typeface="Avenir Next"/>
                <a:cs typeface="Avenir Next"/>
              </a:defRPr>
            </a:pPr>
            <a:r>
              <a:rPr sz="1425" b="0">
                <a:solidFill>
                  <a:srgbClr val="0A315C"/>
                </a:solidFill>
                <a:latin typeface="Avenir Next"/>
                <a:ea typeface="Avenir Next"/>
                <a:cs typeface="Avenir Next"/>
              </a:rPr>
              <a:t>identidad rígida y memoria manufacturada</a:t>
            </a:r>
          </a:p>
        </p:txBody>
      </p:sp>
      <p:sp>
        <p:nvSpPr>
          <p:cNvPr id="8" name="Rounded Rectangle 7">
            <a:extLst>
              <a:ext uri="{FF2B5EF4-FFF2-40B4-BE49-F238E27FC236}">
                <a16:creationId xmlns:a16="http://schemas.microsoft.com/office/drawing/2014/main" id="{2982563E-0CC5-4E9F-AD48-A5956BB0FD1F}"/>
              </a:ext>
            </a:extLst>
          </p:cNvPr>
          <p:cNvSpPr>
            <a:spLocks noGrp="1"/>
          </p:cNvSpPr>
          <p:nvPr/>
        </p:nvSpPr>
        <p:spPr>
          <a:xfrm>
            <a:off x="1752600" y="2743200"/>
            <a:ext cx="8686800" cy="552450"/>
          </a:xfrm>
          <a:prstGeom prst="roundRect">
            <a:avLst>
              <a:gd name="adj" fmla="val 17241"/>
            </a:avLst>
          </a:prstGeom>
          <a:solidFill>
            <a:srgbClr val="93B5CD">
              <a:alpha val="88000"/>
            </a:srgbClr>
          </a:solidFill>
          <a:ln w="9525">
            <a:solidFill>
              <a:srgbClr val="FFFFFF">
                <a:alpha val="18000"/>
              </a:srgbClr>
            </a:solidFill>
            <a:prstDash val="solid"/>
          </a:ln>
        </p:spPr>
        <p:txBody>
          <a:bodyPr/>
          <a:lstStyle/>
          <a:p>
            <a:endParaRPr lang="en-US"/>
          </a:p>
        </p:txBody>
      </p:sp>
      <p:sp>
        <p:nvSpPr>
          <p:cNvPr id="9" name="Rectangle 8">
            <a:extLst>
              <a:ext uri="{FF2B5EF4-FFF2-40B4-BE49-F238E27FC236}">
                <a16:creationId xmlns:a16="http://schemas.microsoft.com/office/drawing/2014/main" id="{98135BD4-6B97-42A1-AA09-C55833472E1C}"/>
              </a:ext>
            </a:extLst>
          </p:cNvPr>
          <p:cNvSpPr>
            <a:spLocks noGrp="1"/>
          </p:cNvSpPr>
          <p:nvPr/>
        </p:nvSpPr>
        <p:spPr>
          <a:xfrm>
            <a:off x="1962150" y="2847975"/>
            <a:ext cx="2333625" cy="323850"/>
          </a:xfrm>
          <a:prstGeom prst="rect">
            <a:avLst/>
          </a:prstGeom>
          <a:noFill/>
          <a:ln w="0">
            <a:noFill/>
            <a:prstDash val="solid"/>
          </a:ln>
        </p:spPr>
        <p:txBody>
          <a:bodyPr wrap="square" lIns="0" tIns="0" rIns="0" bIns="0" anchor="ctr">
            <a:normAutofit/>
          </a:bodyPr>
          <a:lstStyle/>
          <a:p>
            <a:pPr algn="l">
              <a:lnSpc>
                <a:spcPct val="100000"/>
              </a:lnSpc>
              <a:buNone/>
              <a:defRPr sz="1200" b="1">
                <a:solidFill>
                  <a:srgbClr val="0A315C"/>
                </a:solidFill>
                <a:latin typeface="Avenir Next"/>
                <a:ea typeface="Avenir Next"/>
                <a:cs typeface="Avenir Next"/>
              </a:defRPr>
            </a:pPr>
            <a:r>
              <a:rPr sz="1200" b="1">
                <a:solidFill>
                  <a:srgbClr val="0A315C"/>
                </a:solidFill>
                <a:latin typeface="Avenir Next"/>
                <a:ea typeface="Avenir Next"/>
                <a:cs typeface="Avenir Next"/>
              </a:rPr>
              <a:t>EL FUEGO</a:t>
            </a:r>
          </a:p>
        </p:txBody>
      </p:sp>
      <p:sp>
        <p:nvSpPr>
          <p:cNvPr id="10" name="Rectangle 9">
            <a:extLst>
              <a:ext uri="{FF2B5EF4-FFF2-40B4-BE49-F238E27FC236}">
                <a16:creationId xmlns:a16="http://schemas.microsoft.com/office/drawing/2014/main" id="{C2D73A39-E724-48F7-A11E-CF510E20B946}"/>
              </a:ext>
            </a:extLst>
          </p:cNvPr>
          <p:cNvSpPr>
            <a:spLocks noGrp="1"/>
          </p:cNvSpPr>
          <p:nvPr/>
        </p:nvSpPr>
        <p:spPr>
          <a:xfrm>
            <a:off x="4457700" y="2838450"/>
            <a:ext cx="5734050" cy="342900"/>
          </a:xfrm>
          <a:prstGeom prst="rect">
            <a:avLst/>
          </a:prstGeom>
          <a:noFill/>
          <a:ln w="0">
            <a:noFill/>
            <a:prstDash val="solid"/>
          </a:ln>
        </p:spPr>
        <p:txBody>
          <a:bodyPr wrap="square" lIns="0" tIns="0" rIns="0" bIns="0" anchor="ctr">
            <a:normAutofit/>
          </a:bodyPr>
          <a:lstStyle/>
          <a:p>
            <a:pPr algn="r">
              <a:lnSpc>
                <a:spcPct val="100000"/>
              </a:lnSpc>
              <a:buNone/>
              <a:defRPr sz="1425" b="0">
                <a:solidFill>
                  <a:srgbClr val="0A315C"/>
                </a:solidFill>
                <a:latin typeface="Avenir Next"/>
                <a:ea typeface="Avenir Next"/>
                <a:cs typeface="Avenir Next"/>
              </a:defRPr>
            </a:pPr>
            <a:r>
              <a:rPr sz="1425" b="0">
                <a:solidFill>
                  <a:srgbClr val="0A315C"/>
                </a:solidFill>
                <a:latin typeface="Avenir Next"/>
                <a:ea typeface="Avenir Next"/>
                <a:cs typeface="Avenir Next"/>
              </a:rPr>
              <a:t>miedo y odio</a:t>
            </a:r>
          </a:p>
        </p:txBody>
      </p:sp>
      <p:sp>
        <p:nvSpPr>
          <p:cNvPr id="11" name="Rounded Rectangle 10">
            <a:extLst>
              <a:ext uri="{FF2B5EF4-FFF2-40B4-BE49-F238E27FC236}">
                <a16:creationId xmlns:a16="http://schemas.microsoft.com/office/drawing/2014/main" id="{2489B095-5E55-4363-9AA0-499CB702D057}"/>
              </a:ext>
            </a:extLst>
          </p:cNvPr>
          <p:cNvSpPr>
            <a:spLocks noGrp="1"/>
          </p:cNvSpPr>
          <p:nvPr/>
        </p:nvSpPr>
        <p:spPr>
          <a:xfrm>
            <a:off x="1533525" y="3467100"/>
            <a:ext cx="9124950" cy="552450"/>
          </a:xfrm>
          <a:prstGeom prst="roundRect">
            <a:avLst>
              <a:gd name="adj" fmla="val 17241"/>
            </a:avLst>
          </a:prstGeom>
          <a:solidFill>
            <a:srgbClr val="6A88A3">
              <a:alpha val="88000"/>
            </a:srgbClr>
          </a:solidFill>
          <a:ln w="9525">
            <a:solidFill>
              <a:srgbClr val="FFFFFF">
                <a:alpha val="18000"/>
              </a:srgbClr>
            </a:solidFill>
            <a:prstDash val="solid"/>
          </a:ln>
        </p:spPr>
        <p:txBody>
          <a:bodyPr/>
          <a:lstStyle/>
          <a:p>
            <a:endParaRPr lang="en-US"/>
          </a:p>
        </p:txBody>
      </p:sp>
      <p:sp>
        <p:nvSpPr>
          <p:cNvPr id="12" name="Rectangle 11">
            <a:extLst>
              <a:ext uri="{FF2B5EF4-FFF2-40B4-BE49-F238E27FC236}">
                <a16:creationId xmlns:a16="http://schemas.microsoft.com/office/drawing/2014/main" id="{726B2A9E-A767-4C2F-A8A3-3CF1B2DAC1E1}"/>
              </a:ext>
            </a:extLst>
          </p:cNvPr>
          <p:cNvSpPr>
            <a:spLocks noGrp="1"/>
          </p:cNvSpPr>
          <p:nvPr/>
        </p:nvSpPr>
        <p:spPr>
          <a:xfrm>
            <a:off x="1743075" y="3571875"/>
            <a:ext cx="2333625" cy="323850"/>
          </a:xfrm>
          <a:prstGeom prst="rect">
            <a:avLst/>
          </a:prstGeom>
          <a:noFill/>
          <a:ln w="0">
            <a:noFill/>
            <a:prstDash val="solid"/>
          </a:ln>
        </p:spPr>
        <p:txBody>
          <a:bodyPr wrap="square" lIns="0" tIns="0" rIns="0" bIns="0" anchor="ctr">
            <a:normAutofit/>
          </a:bodyPr>
          <a:lstStyle/>
          <a:p>
            <a:pPr algn="l">
              <a:lnSpc>
                <a:spcPct val="100000"/>
              </a:lnSpc>
              <a:buNone/>
              <a:defRPr sz="1200" b="1">
                <a:solidFill>
                  <a:srgbClr val="0A315C"/>
                </a:solidFill>
                <a:latin typeface="Avenir Next"/>
                <a:ea typeface="Avenir Next"/>
                <a:cs typeface="Avenir Next"/>
              </a:defRPr>
            </a:pPr>
            <a:r>
              <a:rPr sz="1200" b="1">
                <a:solidFill>
                  <a:srgbClr val="0A315C"/>
                </a:solidFill>
                <a:latin typeface="Avenir Next"/>
                <a:ea typeface="Avenir Next"/>
                <a:cs typeface="Avenir Next"/>
              </a:rPr>
              <a:t>EL BENEFICIARIO</a:t>
            </a:r>
          </a:p>
        </p:txBody>
      </p:sp>
      <p:sp>
        <p:nvSpPr>
          <p:cNvPr id="13" name="Rectangle 12">
            <a:extLst>
              <a:ext uri="{FF2B5EF4-FFF2-40B4-BE49-F238E27FC236}">
                <a16:creationId xmlns:a16="http://schemas.microsoft.com/office/drawing/2014/main" id="{22C073A8-C7C5-4E85-B088-A25F3F7CB4A1}"/>
              </a:ext>
            </a:extLst>
          </p:cNvPr>
          <p:cNvSpPr>
            <a:spLocks noGrp="1"/>
          </p:cNvSpPr>
          <p:nvPr/>
        </p:nvSpPr>
        <p:spPr>
          <a:xfrm>
            <a:off x="4238625" y="3562350"/>
            <a:ext cx="6172200" cy="342900"/>
          </a:xfrm>
          <a:prstGeom prst="rect">
            <a:avLst/>
          </a:prstGeom>
          <a:noFill/>
          <a:ln w="0">
            <a:noFill/>
            <a:prstDash val="solid"/>
          </a:ln>
        </p:spPr>
        <p:txBody>
          <a:bodyPr wrap="square" lIns="0" tIns="0" rIns="0" bIns="0" anchor="ctr">
            <a:normAutofit/>
          </a:bodyPr>
          <a:lstStyle/>
          <a:p>
            <a:pPr algn="r">
              <a:lnSpc>
                <a:spcPct val="100000"/>
              </a:lnSpc>
              <a:buNone/>
              <a:defRPr sz="1425" b="0">
                <a:solidFill>
                  <a:srgbClr val="0A315C"/>
                </a:solidFill>
                <a:latin typeface="Avenir Next"/>
                <a:ea typeface="Avenir Next"/>
                <a:cs typeface="Avenir Next"/>
              </a:defRPr>
            </a:pPr>
            <a:r>
              <a:rPr sz="1425" b="0">
                <a:solidFill>
                  <a:srgbClr val="0A315C"/>
                </a:solidFill>
                <a:latin typeface="Avenir Next"/>
                <a:ea typeface="Avenir Next"/>
                <a:cs typeface="Avenir Next"/>
              </a:rPr>
              <a:t>una industria que gana en cualquier caso</a:t>
            </a:r>
          </a:p>
        </p:txBody>
      </p:sp>
      <p:sp>
        <p:nvSpPr>
          <p:cNvPr id="14" name="Rounded Rectangle 13">
            <a:extLst>
              <a:ext uri="{FF2B5EF4-FFF2-40B4-BE49-F238E27FC236}">
                <a16:creationId xmlns:a16="http://schemas.microsoft.com/office/drawing/2014/main" id="{20072AE5-3ABF-4145-978D-9942B2DD0EBE}"/>
              </a:ext>
            </a:extLst>
          </p:cNvPr>
          <p:cNvSpPr>
            <a:spLocks noGrp="1"/>
          </p:cNvSpPr>
          <p:nvPr/>
        </p:nvSpPr>
        <p:spPr>
          <a:xfrm>
            <a:off x="1314450" y="4191000"/>
            <a:ext cx="9563100" cy="552450"/>
          </a:xfrm>
          <a:prstGeom prst="roundRect">
            <a:avLst>
              <a:gd name="adj" fmla="val 17241"/>
            </a:avLst>
          </a:prstGeom>
          <a:solidFill>
            <a:srgbClr val="A75B57">
              <a:alpha val="88000"/>
            </a:srgbClr>
          </a:solidFill>
          <a:ln w="9525">
            <a:solidFill>
              <a:srgbClr val="FFFFFF">
                <a:alpha val="18000"/>
              </a:srgbClr>
            </a:solidFill>
            <a:prstDash val="solid"/>
          </a:ln>
        </p:spPr>
        <p:txBody>
          <a:bodyPr/>
          <a:lstStyle/>
          <a:p>
            <a:endParaRPr lang="en-US"/>
          </a:p>
        </p:txBody>
      </p:sp>
      <p:sp>
        <p:nvSpPr>
          <p:cNvPr id="15" name="Rectangle 14">
            <a:extLst>
              <a:ext uri="{FF2B5EF4-FFF2-40B4-BE49-F238E27FC236}">
                <a16:creationId xmlns:a16="http://schemas.microsoft.com/office/drawing/2014/main" id="{4D394F1F-615D-4EF3-8B23-440DDE9B56AB}"/>
              </a:ext>
            </a:extLst>
          </p:cNvPr>
          <p:cNvSpPr>
            <a:spLocks noGrp="1"/>
          </p:cNvSpPr>
          <p:nvPr/>
        </p:nvSpPr>
        <p:spPr>
          <a:xfrm>
            <a:off x="1524000" y="4295775"/>
            <a:ext cx="2333625" cy="323850"/>
          </a:xfrm>
          <a:prstGeom prst="rect">
            <a:avLst/>
          </a:prstGeom>
          <a:noFill/>
          <a:ln w="0">
            <a:noFill/>
            <a:prstDash val="solid"/>
          </a:ln>
        </p:spPr>
        <p:txBody>
          <a:bodyPr wrap="square" lIns="0" tIns="0" rIns="0" bIns="0" anchor="ctr">
            <a:normAutofit/>
          </a:bodyPr>
          <a:lstStyle/>
          <a:p>
            <a:pPr algn="l">
              <a:lnSpc>
                <a:spcPct val="100000"/>
              </a:lnSpc>
              <a:buNone/>
              <a:defRPr sz="1200" b="1">
                <a:solidFill>
                  <a:srgbClr val="FAF9F6"/>
                </a:solidFill>
                <a:latin typeface="Avenir Next"/>
                <a:ea typeface="Avenir Next"/>
                <a:cs typeface="Avenir Next"/>
              </a:defRPr>
            </a:pPr>
            <a:r>
              <a:rPr sz="1200" b="1">
                <a:solidFill>
                  <a:srgbClr val="FAF9F6"/>
                </a:solidFill>
                <a:latin typeface="Avenir Next"/>
                <a:ea typeface="Avenir Next"/>
                <a:cs typeface="Avenir Next"/>
              </a:rPr>
              <a:t>EL MOTOR</a:t>
            </a:r>
          </a:p>
        </p:txBody>
      </p:sp>
      <p:sp>
        <p:nvSpPr>
          <p:cNvPr id="16" name="Rectangle 15">
            <a:extLst>
              <a:ext uri="{FF2B5EF4-FFF2-40B4-BE49-F238E27FC236}">
                <a16:creationId xmlns:a16="http://schemas.microsoft.com/office/drawing/2014/main" id="{C70D6195-6FA3-43DC-B212-2C7A7C2A2943}"/>
              </a:ext>
            </a:extLst>
          </p:cNvPr>
          <p:cNvSpPr>
            <a:spLocks noGrp="1"/>
          </p:cNvSpPr>
          <p:nvPr/>
        </p:nvSpPr>
        <p:spPr>
          <a:xfrm>
            <a:off x="4019550" y="4286250"/>
            <a:ext cx="6610350" cy="342900"/>
          </a:xfrm>
          <a:prstGeom prst="rect">
            <a:avLst/>
          </a:prstGeom>
          <a:noFill/>
          <a:ln w="0">
            <a:noFill/>
            <a:prstDash val="solid"/>
          </a:ln>
        </p:spPr>
        <p:txBody>
          <a:bodyPr wrap="square" lIns="0" tIns="0" rIns="0" bIns="0" anchor="ctr">
            <a:normAutofit/>
          </a:bodyPr>
          <a:lstStyle/>
          <a:p>
            <a:pPr algn="r">
              <a:lnSpc>
                <a:spcPct val="100000"/>
              </a:lnSpc>
              <a:buNone/>
              <a:defRPr sz="1425" b="0">
                <a:solidFill>
                  <a:srgbClr val="FAF9F6"/>
                </a:solidFill>
                <a:latin typeface="Avenir Next"/>
                <a:ea typeface="Avenir Next"/>
                <a:cs typeface="Avenir Next"/>
              </a:defRPr>
            </a:pPr>
            <a:r>
              <a:rPr sz="1425" b="0">
                <a:solidFill>
                  <a:srgbClr val="FAF9F6"/>
                </a:solidFill>
                <a:latin typeface="Avenir Next"/>
                <a:ea typeface="Avenir Next"/>
                <a:cs typeface="Avenir Next"/>
              </a:rPr>
              <a:t>poder y dominación</a:t>
            </a:r>
          </a:p>
        </p:txBody>
      </p:sp>
      <p:sp>
        <p:nvSpPr>
          <p:cNvPr id="17" name="Rounded Rectangle 16">
            <a:extLst>
              <a:ext uri="{FF2B5EF4-FFF2-40B4-BE49-F238E27FC236}">
                <a16:creationId xmlns:a16="http://schemas.microsoft.com/office/drawing/2014/main" id="{98C8BE0E-CA60-499A-AEE8-4064B068D40F}"/>
              </a:ext>
            </a:extLst>
          </p:cNvPr>
          <p:cNvSpPr>
            <a:spLocks noGrp="1"/>
          </p:cNvSpPr>
          <p:nvPr/>
        </p:nvSpPr>
        <p:spPr>
          <a:xfrm>
            <a:off x="1095375" y="4914900"/>
            <a:ext cx="10001250" cy="552450"/>
          </a:xfrm>
          <a:prstGeom prst="roundRect">
            <a:avLst>
              <a:gd name="adj" fmla="val 17241"/>
            </a:avLst>
          </a:prstGeom>
          <a:solidFill>
            <a:srgbClr val="7A3540">
              <a:alpha val="88000"/>
            </a:srgbClr>
          </a:solidFill>
          <a:ln w="9525">
            <a:solidFill>
              <a:srgbClr val="FFFFFF">
                <a:alpha val="18000"/>
              </a:srgbClr>
            </a:solidFill>
            <a:prstDash val="solid"/>
          </a:ln>
        </p:spPr>
        <p:txBody>
          <a:bodyPr/>
          <a:lstStyle/>
          <a:p>
            <a:endParaRPr lang="en-US"/>
          </a:p>
        </p:txBody>
      </p:sp>
      <p:sp>
        <p:nvSpPr>
          <p:cNvPr id="18" name="Rectangle 17">
            <a:extLst>
              <a:ext uri="{FF2B5EF4-FFF2-40B4-BE49-F238E27FC236}">
                <a16:creationId xmlns:a16="http://schemas.microsoft.com/office/drawing/2014/main" id="{EEC6724B-310D-4CAE-8772-0EC86859689E}"/>
              </a:ext>
            </a:extLst>
          </p:cNvPr>
          <p:cNvSpPr>
            <a:spLocks noGrp="1"/>
          </p:cNvSpPr>
          <p:nvPr/>
        </p:nvSpPr>
        <p:spPr>
          <a:xfrm>
            <a:off x="1304925" y="5019675"/>
            <a:ext cx="2333625" cy="323850"/>
          </a:xfrm>
          <a:prstGeom prst="rect">
            <a:avLst/>
          </a:prstGeom>
          <a:noFill/>
          <a:ln w="0">
            <a:noFill/>
            <a:prstDash val="solid"/>
          </a:ln>
        </p:spPr>
        <p:txBody>
          <a:bodyPr wrap="square" lIns="0" tIns="0" rIns="0" bIns="0" anchor="ctr">
            <a:normAutofit/>
          </a:bodyPr>
          <a:lstStyle/>
          <a:p>
            <a:pPr algn="l">
              <a:lnSpc>
                <a:spcPct val="100000"/>
              </a:lnSpc>
              <a:buNone/>
              <a:defRPr sz="1200" b="1">
                <a:solidFill>
                  <a:srgbClr val="FAF9F6"/>
                </a:solidFill>
                <a:latin typeface="Avenir Next"/>
                <a:ea typeface="Avenir Next"/>
                <a:cs typeface="Avenir Next"/>
              </a:defRPr>
            </a:pPr>
            <a:r>
              <a:rPr sz="1200" b="1">
                <a:solidFill>
                  <a:srgbClr val="FAF9F6"/>
                </a:solidFill>
                <a:latin typeface="Avenir Next"/>
                <a:ea typeface="Avenir Next"/>
                <a:cs typeface="Avenir Next"/>
              </a:rPr>
              <a:t>EL BOTÍN</a:t>
            </a:r>
          </a:p>
        </p:txBody>
      </p:sp>
      <p:sp>
        <p:nvSpPr>
          <p:cNvPr id="19" name="Rectangle 18">
            <a:extLst>
              <a:ext uri="{FF2B5EF4-FFF2-40B4-BE49-F238E27FC236}">
                <a16:creationId xmlns:a16="http://schemas.microsoft.com/office/drawing/2014/main" id="{BA6DDFB2-5C50-41EF-8504-37212BB6CBBF}"/>
              </a:ext>
            </a:extLst>
          </p:cNvPr>
          <p:cNvSpPr>
            <a:spLocks noGrp="1"/>
          </p:cNvSpPr>
          <p:nvPr/>
        </p:nvSpPr>
        <p:spPr>
          <a:xfrm>
            <a:off x="3800475" y="5010150"/>
            <a:ext cx="7048500" cy="342900"/>
          </a:xfrm>
          <a:prstGeom prst="rect">
            <a:avLst/>
          </a:prstGeom>
          <a:noFill/>
          <a:ln w="0">
            <a:noFill/>
            <a:prstDash val="solid"/>
          </a:ln>
        </p:spPr>
        <p:txBody>
          <a:bodyPr wrap="square" lIns="0" tIns="0" rIns="0" bIns="0" anchor="ctr">
            <a:normAutofit/>
          </a:bodyPr>
          <a:lstStyle/>
          <a:p>
            <a:pPr algn="r">
              <a:lnSpc>
                <a:spcPct val="100000"/>
              </a:lnSpc>
              <a:buNone/>
              <a:defRPr sz="1425" b="0">
                <a:solidFill>
                  <a:srgbClr val="FAF9F6"/>
                </a:solidFill>
                <a:latin typeface="Avenir Next"/>
                <a:ea typeface="Avenir Next"/>
                <a:cs typeface="Avenir Next"/>
              </a:defRPr>
            </a:pPr>
            <a:r>
              <a:rPr sz="1425" b="0">
                <a:solidFill>
                  <a:srgbClr val="FAF9F6"/>
                </a:solidFill>
                <a:latin typeface="Avenir Next"/>
                <a:ea typeface="Avenir Next"/>
                <a:cs typeface="Avenir Next"/>
              </a:rPr>
              <a:t>acceso a los recursos</a:t>
            </a:r>
          </a:p>
        </p:txBody>
      </p:sp>
      <p:sp>
        <p:nvSpPr>
          <p:cNvPr id="20" name="Rectangle 19">
            <a:extLst>
              <a:ext uri="{FF2B5EF4-FFF2-40B4-BE49-F238E27FC236}">
                <a16:creationId xmlns:a16="http://schemas.microsoft.com/office/drawing/2014/main" id="{53FFAFE3-1929-410E-A348-AF97D2388AA6}"/>
              </a:ext>
            </a:extLst>
          </p:cNvPr>
          <p:cNvSpPr>
            <a:spLocks noGrp="1"/>
          </p:cNvSpPr>
          <p:nvPr/>
        </p:nvSpPr>
        <p:spPr>
          <a:xfrm>
            <a:off x="2095500" y="5905500"/>
            <a:ext cx="8001000" cy="323850"/>
          </a:xfrm>
          <a:prstGeom prst="rect">
            <a:avLst/>
          </a:prstGeom>
          <a:noFill/>
          <a:ln w="0">
            <a:noFill/>
            <a:prstDash val="solid"/>
          </a:ln>
        </p:spPr>
        <p:txBody>
          <a:bodyPr wrap="square" lIns="0" tIns="0" rIns="0" bIns="0" anchor="t">
            <a:normAutofit/>
          </a:bodyPr>
          <a:lstStyle/>
          <a:p>
            <a:pPr algn="ctr">
              <a:lnSpc>
                <a:spcPct val="100000"/>
              </a:lnSpc>
              <a:buNone/>
              <a:defRPr sz="1275" b="0">
                <a:solidFill>
                  <a:srgbClr val="FFFFFF">
                    <a:alpha val="72000"/>
                  </a:srgbClr>
                </a:solidFill>
                <a:latin typeface="Avenir Next"/>
                <a:ea typeface="Avenir Next"/>
                <a:cs typeface="Avenir Next"/>
              </a:defRPr>
            </a:pPr>
            <a:r>
              <a:rPr sz="1275" b="0">
                <a:solidFill>
                  <a:srgbClr val="FFFFFF">
                    <a:alpha val="72000"/>
                  </a:srgbClr>
                </a:solidFill>
                <a:latin typeface="Avenir Next"/>
                <a:ea typeface="Avenir Next"/>
                <a:cs typeface="Avenir Next"/>
              </a:rPr>
              <a:t>El libro cartografía la maquinaria externa y su combustible interior.</a:t>
            </a:r>
          </a:p>
        </p:txBody>
      </p:sp>
      <p:sp>
        <p:nvSpPr>
          <p:cNvPr id="21" name="Rectangle 20">
            <a:extLst>
              <a:ext uri="{FF2B5EF4-FFF2-40B4-BE49-F238E27FC236}">
                <a16:creationId xmlns:a16="http://schemas.microsoft.com/office/drawing/2014/main" id="{188BD4D2-4C43-46A6-B430-8A3F0A4ADF51}"/>
              </a:ext>
            </a:extLst>
          </p:cNvPr>
          <p:cNvSpPr>
            <a:spLocks noGrp="1"/>
          </p:cNvSpPr>
          <p:nvPr/>
        </p:nvSpPr>
        <p:spPr>
          <a:xfrm>
            <a:off x="609600" y="6572250"/>
            <a:ext cx="6667500" cy="152400"/>
          </a:xfrm>
          <a:prstGeom prst="rect">
            <a:avLst/>
          </a:prstGeom>
          <a:noFill/>
          <a:ln w="0">
            <a:noFill/>
            <a:prstDash val="solid"/>
          </a:ln>
        </p:spPr>
        <p:txBody>
          <a:bodyPr wrap="square" lIns="0" tIns="0" rIns="0" bIns="0" anchor="t">
            <a:normAutofit/>
          </a:bodyPr>
          <a:lstStyle/>
          <a:p>
            <a:pPr algn="l">
              <a:lnSpc>
                <a:spcPct val="100000"/>
              </a:lnSpc>
              <a:buNone/>
              <a:defRPr sz="975" b="0">
                <a:solidFill>
                  <a:srgbClr val="FFFFFF">
                    <a:alpha val="62000"/>
                  </a:srgbClr>
                </a:solidFill>
                <a:latin typeface="Avenir Next"/>
                <a:ea typeface="Avenir Next"/>
                <a:cs typeface="Avenir Next"/>
              </a:defRPr>
            </a:pPr>
            <a:r>
              <a:rPr sz="975" b="0">
                <a:solidFill>
                  <a:srgbClr val="FFFFFF">
                    <a:alpha val="62000"/>
                  </a:srgbClr>
                </a:solidFill>
                <a:latin typeface="Avenir Next"/>
                <a:ea typeface="Avenir Next"/>
                <a:cs typeface="Avenir Next"/>
              </a:rPr>
              <a:t>Paz Fundamental: El Libro Fuente</a:t>
            </a:r>
          </a:p>
        </p:txBody>
      </p:sp>
      <p:sp>
        <p:nvSpPr>
          <p:cNvPr id="22" name="Rectangle 21">
            <a:extLst>
              <a:ext uri="{FF2B5EF4-FFF2-40B4-BE49-F238E27FC236}">
                <a16:creationId xmlns:a16="http://schemas.microsoft.com/office/drawing/2014/main" id="{4AA7C166-DCAB-4203-A288-4835BB89C009}"/>
              </a:ext>
            </a:extLst>
          </p:cNvPr>
          <p:cNvSpPr>
            <a:spLocks noGrp="1"/>
          </p:cNvSpPr>
          <p:nvPr/>
        </p:nvSpPr>
        <p:spPr>
          <a:xfrm>
            <a:off x="11125200" y="6553200"/>
            <a:ext cx="457200" cy="171450"/>
          </a:xfrm>
          <a:prstGeom prst="rect">
            <a:avLst/>
          </a:prstGeom>
          <a:noFill/>
          <a:ln w="0">
            <a:noFill/>
            <a:prstDash val="solid"/>
          </a:ln>
        </p:spPr>
        <p:txBody>
          <a:bodyPr wrap="square" lIns="0" tIns="0" rIns="0" bIns="0" anchor="t">
            <a:normAutofit/>
          </a:bodyPr>
          <a:lstStyle/>
          <a:p>
            <a:pPr algn="r">
              <a:lnSpc>
                <a:spcPct val="100000"/>
              </a:lnSpc>
              <a:buNone/>
              <a:defRPr sz="975" b="1">
                <a:solidFill>
                  <a:srgbClr val="FFFFFF">
                    <a:alpha val="72000"/>
                  </a:srgbClr>
                </a:solidFill>
                <a:latin typeface="Avenir Next"/>
                <a:ea typeface="Avenir Next"/>
                <a:cs typeface="Avenir Next"/>
              </a:defRPr>
            </a:pPr>
            <a:r>
              <a:rPr sz="975" b="1">
                <a:solidFill>
                  <a:srgbClr val="FFFFFF">
                    <a:alpha val="72000"/>
                  </a:srgbClr>
                </a:solidFill>
                <a:latin typeface="Avenir Next"/>
                <a:ea typeface="Avenir Next"/>
                <a:cs typeface="Avenir Next"/>
              </a:rPr>
              <a:t>09</a:t>
            </a:r>
          </a:p>
        </p:txBody>
      </p:sp>
    </p:spTree>
    <p:extLst>
      <p:ext uri="{BB962C8B-B14F-4D97-AF65-F5344CB8AC3E}">
        <p14:creationId xmlns:p14="http://schemas.microsoft.com/office/powerpoint/2010/main" val="1237593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7F0F4"/>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8C451713-B330-4B3D-9E22-F243E90E1F01}"/>
              </a:ext>
            </a:extLst>
          </p:cNvPr>
          <p:cNvSpPr>
            <a:spLocks noGrp="1"/>
          </p:cNvSpPr>
          <p:nvPr/>
        </p:nvSpPr>
        <p:spPr>
          <a:xfrm>
            <a:off x="609600" y="400050"/>
            <a:ext cx="10668000" cy="609600"/>
          </a:xfrm>
          <a:prstGeom prst="rect">
            <a:avLst/>
          </a:prstGeom>
          <a:noFill/>
          <a:ln w="0">
            <a:noFill/>
            <a:prstDash val="solid"/>
          </a:ln>
        </p:spPr>
        <p:txBody>
          <a:bodyPr wrap="square" lIns="0" tIns="0" rIns="0" bIns="0" anchor="t">
            <a:normAutofit/>
          </a:bodyPr>
          <a:lstStyle/>
          <a:p>
            <a:pPr algn="l">
              <a:lnSpc>
                <a:spcPct val="100000"/>
              </a:lnSpc>
              <a:buNone/>
              <a:defRPr sz="3600" b="0">
                <a:solidFill>
                  <a:srgbClr val="0A315C"/>
                </a:solidFill>
                <a:latin typeface="Didot"/>
                <a:ea typeface="Didot"/>
                <a:cs typeface="Didot"/>
              </a:defRPr>
            </a:pPr>
            <a:r>
              <a:rPr sz="3600" b="0">
                <a:solidFill>
                  <a:srgbClr val="0A315C"/>
                </a:solidFill>
                <a:latin typeface="Didot"/>
                <a:ea typeface="Didot"/>
                <a:cs typeface="Didot"/>
              </a:rPr>
              <a:t>La paz necesita un contracurrículo</a:t>
            </a:r>
          </a:p>
        </p:txBody>
      </p:sp>
      <p:sp>
        <p:nvSpPr>
          <p:cNvPr id="2" name="Rectangle 1">
            <a:extLst>
              <a:ext uri="{FF2B5EF4-FFF2-40B4-BE49-F238E27FC236}">
                <a16:creationId xmlns:a16="http://schemas.microsoft.com/office/drawing/2014/main" id="{D01EE057-EAD2-44E4-8664-8CD92C63C05C}"/>
              </a:ext>
            </a:extLst>
          </p:cNvPr>
          <p:cNvSpPr>
            <a:spLocks noGrp="1"/>
          </p:cNvSpPr>
          <p:nvPr/>
        </p:nvSpPr>
        <p:spPr>
          <a:xfrm>
            <a:off x="1047750" y="1123950"/>
            <a:ext cx="10096500" cy="590550"/>
          </a:xfrm>
          <a:prstGeom prst="rect">
            <a:avLst/>
          </a:prstGeom>
          <a:noFill/>
          <a:ln w="0">
            <a:noFill/>
            <a:prstDash val="solid"/>
          </a:ln>
        </p:spPr>
        <p:txBody>
          <a:bodyPr wrap="square" lIns="0" tIns="0" rIns="0" bIns="0" anchor="t">
            <a:normAutofit/>
          </a:bodyPr>
          <a:lstStyle/>
          <a:p>
            <a:pPr algn="ctr">
              <a:lnSpc>
                <a:spcPct val="100000"/>
              </a:lnSpc>
              <a:buNone/>
              <a:defRPr sz="2625" b="0">
                <a:solidFill>
                  <a:srgbClr val="0A315C"/>
                </a:solidFill>
                <a:latin typeface="Didot"/>
                <a:ea typeface="Didot"/>
                <a:cs typeface="Didot"/>
              </a:defRPr>
            </a:pPr>
            <a:r>
              <a:rPr sz="2625" b="0">
                <a:solidFill>
                  <a:srgbClr val="0A315C"/>
                </a:solidFill>
                <a:latin typeface="Didot"/>
                <a:ea typeface="Didot"/>
                <a:cs typeface="Didot"/>
              </a:rPr>
              <a:t>El odio requiere un currículo. La paz requiere permiso.</a:t>
            </a:r>
          </a:p>
        </p:txBody>
      </p:sp>
      <p:sp>
        <p:nvSpPr>
          <p:cNvPr id="3" name="Straight Connector 2">
            <a:extLst>
              <a:ext uri="{FF2B5EF4-FFF2-40B4-BE49-F238E27FC236}">
                <a16:creationId xmlns:a16="http://schemas.microsoft.com/office/drawing/2014/main" id="{29C556A3-033E-469F-8402-DD58BE0DFA66}"/>
              </a:ext>
            </a:extLst>
          </p:cNvPr>
          <p:cNvSpPr>
            <a:spLocks noGrp="1"/>
          </p:cNvSpPr>
          <p:nvPr/>
        </p:nvSpPr>
        <p:spPr>
          <a:xfrm>
            <a:off x="3857625" y="2628900"/>
            <a:ext cx="2238375" cy="1076325"/>
          </a:xfrm>
          <a:prstGeom prst="line">
            <a:avLst/>
          </a:prstGeom>
          <a:noFill/>
          <a:ln w="19050">
            <a:solidFill>
              <a:srgbClr val="93B5CD"/>
            </a:solidFill>
            <a:prstDash val="solid"/>
          </a:ln>
        </p:spPr>
        <p:txBody>
          <a:bodyPr/>
          <a:lstStyle/>
          <a:p>
            <a:endParaRPr lang="en-US"/>
          </a:p>
        </p:txBody>
      </p:sp>
      <p:sp>
        <p:nvSpPr>
          <p:cNvPr id="4" name="Straight Connector 3">
            <a:extLst>
              <a:ext uri="{FF2B5EF4-FFF2-40B4-BE49-F238E27FC236}">
                <a16:creationId xmlns:a16="http://schemas.microsoft.com/office/drawing/2014/main" id="{7E910ED4-C783-4714-9385-22C459D3BBF8}"/>
              </a:ext>
            </a:extLst>
          </p:cNvPr>
          <p:cNvSpPr>
            <a:spLocks noGrp="1"/>
          </p:cNvSpPr>
          <p:nvPr/>
        </p:nvSpPr>
        <p:spPr>
          <a:xfrm flipV="1">
            <a:off x="6096000" y="2628900"/>
            <a:ext cx="2238375" cy="1076325"/>
          </a:xfrm>
          <a:prstGeom prst="line">
            <a:avLst/>
          </a:prstGeom>
          <a:noFill/>
          <a:ln w="19050">
            <a:solidFill>
              <a:srgbClr val="93B5CD"/>
            </a:solidFill>
            <a:prstDash val="solid"/>
          </a:ln>
        </p:spPr>
        <p:txBody>
          <a:bodyPr/>
          <a:lstStyle/>
          <a:p>
            <a:endParaRPr lang="en-US"/>
          </a:p>
        </p:txBody>
      </p:sp>
      <p:sp>
        <p:nvSpPr>
          <p:cNvPr id="5" name="Straight Connector 4">
            <a:extLst>
              <a:ext uri="{FF2B5EF4-FFF2-40B4-BE49-F238E27FC236}">
                <a16:creationId xmlns:a16="http://schemas.microsoft.com/office/drawing/2014/main" id="{7279CF5C-B586-4C73-90E0-4A703666CFAC}"/>
              </a:ext>
            </a:extLst>
          </p:cNvPr>
          <p:cNvSpPr>
            <a:spLocks noGrp="1"/>
          </p:cNvSpPr>
          <p:nvPr/>
        </p:nvSpPr>
        <p:spPr>
          <a:xfrm flipV="1">
            <a:off x="3857625" y="3705225"/>
            <a:ext cx="2238375" cy="1019175"/>
          </a:xfrm>
          <a:prstGeom prst="line">
            <a:avLst/>
          </a:prstGeom>
          <a:noFill/>
          <a:ln w="19050">
            <a:solidFill>
              <a:srgbClr val="93B5CD"/>
            </a:solidFill>
            <a:prstDash val="solid"/>
          </a:ln>
        </p:spPr>
        <p:txBody>
          <a:bodyPr/>
          <a:lstStyle/>
          <a:p>
            <a:endParaRPr lang="en-US"/>
          </a:p>
        </p:txBody>
      </p:sp>
      <p:sp>
        <p:nvSpPr>
          <p:cNvPr id="6" name="Straight Connector 5">
            <a:extLst>
              <a:ext uri="{FF2B5EF4-FFF2-40B4-BE49-F238E27FC236}">
                <a16:creationId xmlns:a16="http://schemas.microsoft.com/office/drawing/2014/main" id="{806FB81F-94D9-47C4-AFE3-2E7B1497DD2B}"/>
              </a:ext>
            </a:extLst>
          </p:cNvPr>
          <p:cNvSpPr>
            <a:spLocks noGrp="1"/>
          </p:cNvSpPr>
          <p:nvPr/>
        </p:nvSpPr>
        <p:spPr>
          <a:xfrm>
            <a:off x="6096000" y="3705225"/>
            <a:ext cx="2238375" cy="1019175"/>
          </a:xfrm>
          <a:prstGeom prst="line">
            <a:avLst/>
          </a:prstGeom>
          <a:noFill/>
          <a:ln w="19050">
            <a:solidFill>
              <a:srgbClr val="93B5CD"/>
            </a:solidFill>
            <a:prstDash val="solid"/>
          </a:ln>
        </p:spPr>
        <p:txBody>
          <a:bodyPr/>
          <a:lstStyle/>
          <a:p>
            <a:endParaRPr lang="en-US"/>
          </a:p>
        </p:txBody>
      </p:sp>
      <p:sp>
        <p:nvSpPr>
          <p:cNvPr id="7" name="Rounded Rectangle 6">
            <a:extLst>
              <a:ext uri="{FF2B5EF4-FFF2-40B4-BE49-F238E27FC236}">
                <a16:creationId xmlns:a16="http://schemas.microsoft.com/office/drawing/2014/main" id="{90334614-116D-4EDA-B655-1D4BB71EB88E}"/>
              </a:ext>
            </a:extLst>
          </p:cNvPr>
          <p:cNvSpPr>
            <a:spLocks noGrp="1"/>
          </p:cNvSpPr>
          <p:nvPr/>
        </p:nvSpPr>
        <p:spPr>
          <a:xfrm>
            <a:off x="2762250" y="2190750"/>
            <a:ext cx="2190750" cy="876300"/>
          </a:xfrm>
          <a:prstGeom prst="roundRect">
            <a:avLst>
              <a:gd name="adj" fmla="val 15217"/>
            </a:avLst>
          </a:prstGeom>
          <a:solidFill>
            <a:srgbClr val="FAF9F6"/>
          </a:solidFill>
          <a:ln w="19050">
            <a:solidFill>
              <a:srgbClr val="93B5CD"/>
            </a:solidFill>
            <a:prstDash val="solid"/>
          </a:ln>
        </p:spPr>
        <p:txBody>
          <a:bodyPr/>
          <a:lstStyle/>
          <a:p>
            <a:endParaRPr lang="en-US"/>
          </a:p>
        </p:txBody>
      </p:sp>
      <p:sp>
        <p:nvSpPr>
          <p:cNvPr id="8" name="Rectangle 7">
            <a:extLst>
              <a:ext uri="{FF2B5EF4-FFF2-40B4-BE49-F238E27FC236}">
                <a16:creationId xmlns:a16="http://schemas.microsoft.com/office/drawing/2014/main" id="{E6605DEF-436D-4915-8E4F-7706C7E2FC2D}"/>
              </a:ext>
            </a:extLst>
          </p:cNvPr>
          <p:cNvSpPr>
            <a:spLocks noGrp="1"/>
          </p:cNvSpPr>
          <p:nvPr/>
        </p:nvSpPr>
        <p:spPr>
          <a:xfrm>
            <a:off x="2952750" y="2362200"/>
            <a:ext cx="1809750" cy="228600"/>
          </a:xfrm>
          <a:prstGeom prst="rect">
            <a:avLst/>
          </a:prstGeom>
          <a:noFill/>
          <a:ln w="0">
            <a:noFill/>
            <a:prstDash val="solid"/>
          </a:ln>
        </p:spPr>
        <p:txBody>
          <a:bodyPr wrap="square" lIns="0" tIns="0" rIns="0" bIns="0" anchor="t">
            <a:normAutofit/>
          </a:bodyPr>
          <a:lstStyle/>
          <a:p>
            <a:pPr algn="ctr">
              <a:lnSpc>
                <a:spcPct val="100000"/>
              </a:lnSpc>
              <a:buNone/>
              <a:defRPr sz="1275" b="1">
                <a:solidFill>
                  <a:srgbClr val="0A315C"/>
                </a:solidFill>
                <a:latin typeface="Avenir Next"/>
                <a:ea typeface="Avenir Next"/>
                <a:cs typeface="Avenir Next"/>
              </a:defRPr>
            </a:pPr>
            <a:r>
              <a:rPr sz="1275" b="1">
                <a:solidFill>
                  <a:srgbClr val="0A315C"/>
                </a:solidFill>
                <a:latin typeface="Avenir Next"/>
                <a:ea typeface="Avenir Next"/>
                <a:cs typeface="Avenir Next"/>
              </a:rPr>
              <a:t>GALERÍA</a:t>
            </a:r>
          </a:p>
        </p:txBody>
      </p:sp>
      <p:sp>
        <p:nvSpPr>
          <p:cNvPr id="9" name="Rectangle 8">
            <a:extLst>
              <a:ext uri="{FF2B5EF4-FFF2-40B4-BE49-F238E27FC236}">
                <a16:creationId xmlns:a16="http://schemas.microsoft.com/office/drawing/2014/main" id="{2250A69C-99D6-4C2F-A16F-3949A85D6825}"/>
              </a:ext>
            </a:extLst>
          </p:cNvPr>
          <p:cNvSpPr>
            <a:spLocks noGrp="1"/>
          </p:cNvSpPr>
          <p:nvPr/>
        </p:nvSpPr>
        <p:spPr>
          <a:xfrm>
            <a:off x="2952750" y="2667000"/>
            <a:ext cx="1809750" cy="228600"/>
          </a:xfrm>
          <a:prstGeom prst="rect">
            <a:avLst/>
          </a:prstGeom>
          <a:noFill/>
          <a:ln w="0">
            <a:noFill/>
            <a:prstDash val="solid"/>
          </a:ln>
        </p:spPr>
        <p:txBody>
          <a:bodyPr wrap="square" lIns="0" tIns="0" rIns="0" bIns="0" anchor="t">
            <a:normAutofit/>
          </a:bodyPr>
          <a:lstStyle/>
          <a:p>
            <a:pPr algn="ctr">
              <a:lnSpc>
                <a:spcPct val="100000"/>
              </a:lnSpc>
              <a:buNone/>
              <a:defRPr sz="1500" b="0">
                <a:solidFill>
                  <a:srgbClr val="94691F"/>
                </a:solidFill>
                <a:latin typeface="Didot"/>
                <a:ea typeface="Didot"/>
                <a:cs typeface="Didot"/>
              </a:defRPr>
            </a:pPr>
            <a:r>
              <a:rPr sz="1500" b="0">
                <a:solidFill>
                  <a:srgbClr val="94691F"/>
                </a:solidFill>
                <a:latin typeface="Didot"/>
                <a:ea typeface="Didot"/>
                <a:cs typeface="Didot"/>
              </a:rPr>
              <a:t>visto</a:t>
            </a:r>
          </a:p>
        </p:txBody>
      </p:sp>
      <p:sp>
        <p:nvSpPr>
          <p:cNvPr id="10" name="Rounded Rectangle 9">
            <a:extLst>
              <a:ext uri="{FF2B5EF4-FFF2-40B4-BE49-F238E27FC236}">
                <a16:creationId xmlns:a16="http://schemas.microsoft.com/office/drawing/2014/main" id="{6C9B4A3F-32D8-4090-865C-9BB367D8CAA5}"/>
              </a:ext>
            </a:extLst>
          </p:cNvPr>
          <p:cNvSpPr>
            <a:spLocks noGrp="1"/>
          </p:cNvSpPr>
          <p:nvPr/>
        </p:nvSpPr>
        <p:spPr>
          <a:xfrm>
            <a:off x="7239000" y="2190750"/>
            <a:ext cx="2190750" cy="876300"/>
          </a:xfrm>
          <a:prstGeom prst="roundRect">
            <a:avLst>
              <a:gd name="adj" fmla="val 15217"/>
            </a:avLst>
          </a:prstGeom>
          <a:solidFill>
            <a:srgbClr val="FAF9F6"/>
          </a:solidFill>
          <a:ln w="19050">
            <a:solidFill>
              <a:srgbClr val="93B5CD"/>
            </a:solidFill>
            <a:prstDash val="solid"/>
          </a:ln>
        </p:spPr>
        <p:txBody>
          <a:bodyPr/>
          <a:lstStyle/>
          <a:p>
            <a:endParaRPr lang="en-US"/>
          </a:p>
        </p:txBody>
      </p:sp>
      <p:sp>
        <p:nvSpPr>
          <p:cNvPr id="11" name="Rectangle 10">
            <a:extLst>
              <a:ext uri="{FF2B5EF4-FFF2-40B4-BE49-F238E27FC236}">
                <a16:creationId xmlns:a16="http://schemas.microsoft.com/office/drawing/2014/main" id="{70366737-A4A6-4EEE-8D5C-BDBF97FEF0B6}"/>
              </a:ext>
            </a:extLst>
          </p:cNvPr>
          <p:cNvSpPr>
            <a:spLocks noGrp="1"/>
          </p:cNvSpPr>
          <p:nvPr/>
        </p:nvSpPr>
        <p:spPr>
          <a:xfrm>
            <a:off x="7429500" y="2362200"/>
            <a:ext cx="1809750" cy="228600"/>
          </a:xfrm>
          <a:prstGeom prst="rect">
            <a:avLst/>
          </a:prstGeom>
          <a:noFill/>
          <a:ln w="0">
            <a:noFill/>
            <a:prstDash val="solid"/>
          </a:ln>
        </p:spPr>
        <p:txBody>
          <a:bodyPr wrap="square" lIns="0" tIns="0" rIns="0" bIns="0" anchor="t">
            <a:normAutofit/>
          </a:bodyPr>
          <a:lstStyle/>
          <a:p>
            <a:pPr algn="ctr">
              <a:lnSpc>
                <a:spcPct val="100000"/>
              </a:lnSpc>
              <a:buNone/>
              <a:defRPr sz="1275" b="1">
                <a:solidFill>
                  <a:srgbClr val="0A315C"/>
                </a:solidFill>
                <a:latin typeface="Avenir Next"/>
                <a:ea typeface="Avenir Next"/>
                <a:cs typeface="Avenir Next"/>
              </a:defRPr>
            </a:pPr>
            <a:r>
              <a:rPr sz="1275" b="1">
                <a:solidFill>
                  <a:srgbClr val="0A315C"/>
                </a:solidFill>
                <a:latin typeface="Avenir Next"/>
                <a:ea typeface="Avenir Next"/>
                <a:cs typeface="Avenir Next"/>
              </a:rPr>
              <a:t>ESCUELA</a:t>
            </a:r>
          </a:p>
        </p:txBody>
      </p:sp>
      <p:sp>
        <p:nvSpPr>
          <p:cNvPr id="12" name="Rectangle 11">
            <a:extLst>
              <a:ext uri="{FF2B5EF4-FFF2-40B4-BE49-F238E27FC236}">
                <a16:creationId xmlns:a16="http://schemas.microsoft.com/office/drawing/2014/main" id="{E03C1586-8E30-4309-9A2E-D62CEBD2E1AC}"/>
              </a:ext>
            </a:extLst>
          </p:cNvPr>
          <p:cNvSpPr>
            <a:spLocks noGrp="1"/>
          </p:cNvSpPr>
          <p:nvPr/>
        </p:nvSpPr>
        <p:spPr>
          <a:xfrm>
            <a:off x="7429500" y="2667000"/>
            <a:ext cx="1809750" cy="228600"/>
          </a:xfrm>
          <a:prstGeom prst="rect">
            <a:avLst/>
          </a:prstGeom>
          <a:noFill/>
          <a:ln w="0">
            <a:noFill/>
            <a:prstDash val="solid"/>
          </a:ln>
        </p:spPr>
        <p:txBody>
          <a:bodyPr wrap="square" lIns="0" tIns="0" rIns="0" bIns="0" anchor="t">
            <a:normAutofit/>
          </a:bodyPr>
          <a:lstStyle/>
          <a:p>
            <a:pPr algn="ctr">
              <a:lnSpc>
                <a:spcPct val="100000"/>
              </a:lnSpc>
              <a:buNone/>
              <a:defRPr sz="1500" b="0">
                <a:solidFill>
                  <a:srgbClr val="94691F"/>
                </a:solidFill>
                <a:latin typeface="Didot"/>
                <a:ea typeface="Didot"/>
                <a:cs typeface="Didot"/>
              </a:defRPr>
            </a:pPr>
            <a:r>
              <a:rPr sz="1500" b="0">
                <a:solidFill>
                  <a:srgbClr val="94691F"/>
                </a:solidFill>
                <a:latin typeface="Didot"/>
                <a:ea typeface="Didot"/>
                <a:cs typeface="Didot"/>
              </a:rPr>
              <a:t>cuidado</a:t>
            </a:r>
          </a:p>
        </p:txBody>
      </p:sp>
      <p:sp>
        <p:nvSpPr>
          <p:cNvPr id="13" name="Rounded Rectangle 12">
            <a:extLst>
              <a:ext uri="{FF2B5EF4-FFF2-40B4-BE49-F238E27FC236}">
                <a16:creationId xmlns:a16="http://schemas.microsoft.com/office/drawing/2014/main" id="{363FC80F-60C1-4349-9353-705423BE8576}"/>
              </a:ext>
            </a:extLst>
          </p:cNvPr>
          <p:cNvSpPr>
            <a:spLocks noGrp="1"/>
          </p:cNvSpPr>
          <p:nvPr/>
        </p:nvSpPr>
        <p:spPr>
          <a:xfrm>
            <a:off x="2762250" y="4286250"/>
            <a:ext cx="2190750" cy="876300"/>
          </a:xfrm>
          <a:prstGeom prst="roundRect">
            <a:avLst>
              <a:gd name="adj" fmla="val 15217"/>
            </a:avLst>
          </a:prstGeom>
          <a:solidFill>
            <a:srgbClr val="FAF9F6"/>
          </a:solidFill>
          <a:ln w="19050">
            <a:solidFill>
              <a:srgbClr val="93B5CD"/>
            </a:solidFill>
            <a:prstDash val="solid"/>
          </a:ln>
        </p:spPr>
        <p:txBody>
          <a:bodyPr/>
          <a:lstStyle/>
          <a:p>
            <a:endParaRPr lang="en-US"/>
          </a:p>
        </p:txBody>
      </p:sp>
      <p:sp>
        <p:nvSpPr>
          <p:cNvPr id="14" name="Rectangle 13">
            <a:extLst>
              <a:ext uri="{FF2B5EF4-FFF2-40B4-BE49-F238E27FC236}">
                <a16:creationId xmlns:a16="http://schemas.microsoft.com/office/drawing/2014/main" id="{6865FFEE-5C33-4410-A2B0-A9C8A3834EC8}"/>
              </a:ext>
            </a:extLst>
          </p:cNvPr>
          <p:cNvSpPr>
            <a:spLocks noGrp="1"/>
          </p:cNvSpPr>
          <p:nvPr/>
        </p:nvSpPr>
        <p:spPr>
          <a:xfrm>
            <a:off x="2952750" y="4457700"/>
            <a:ext cx="1809750" cy="228600"/>
          </a:xfrm>
          <a:prstGeom prst="rect">
            <a:avLst/>
          </a:prstGeom>
          <a:noFill/>
          <a:ln w="0">
            <a:noFill/>
            <a:prstDash val="solid"/>
          </a:ln>
        </p:spPr>
        <p:txBody>
          <a:bodyPr wrap="square" lIns="0" tIns="0" rIns="0" bIns="0" anchor="t">
            <a:normAutofit/>
          </a:bodyPr>
          <a:lstStyle/>
          <a:p>
            <a:pPr algn="ctr">
              <a:lnSpc>
                <a:spcPct val="100000"/>
              </a:lnSpc>
              <a:buNone/>
              <a:defRPr sz="1275" b="1">
                <a:solidFill>
                  <a:srgbClr val="0A315C"/>
                </a:solidFill>
                <a:latin typeface="Avenir Next"/>
                <a:ea typeface="Avenir Next"/>
                <a:cs typeface="Avenir Next"/>
              </a:defRPr>
            </a:pPr>
            <a:r>
              <a:rPr sz="1275" b="1">
                <a:solidFill>
                  <a:srgbClr val="0A315C"/>
                </a:solidFill>
                <a:latin typeface="Avenir Next"/>
                <a:ea typeface="Avenir Next"/>
                <a:cs typeface="Avenir Next"/>
              </a:rPr>
              <a:t>TIENDA</a:t>
            </a:r>
          </a:p>
        </p:txBody>
      </p:sp>
      <p:sp>
        <p:nvSpPr>
          <p:cNvPr id="15" name="Rectangle 14">
            <a:extLst>
              <a:ext uri="{FF2B5EF4-FFF2-40B4-BE49-F238E27FC236}">
                <a16:creationId xmlns:a16="http://schemas.microsoft.com/office/drawing/2014/main" id="{FF555863-3799-4612-AE62-735FDC6AAAE1}"/>
              </a:ext>
            </a:extLst>
          </p:cNvPr>
          <p:cNvSpPr>
            <a:spLocks noGrp="1"/>
          </p:cNvSpPr>
          <p:nvPr/>
        </p:nvSpPr>
        <p:spPr>
          <a:xfrm>
            <a:off x="2952750" y="4762500"/>
            <a:ext cx="1809750" cy="228600"/>
          </a:xfrm>
          <a:prstGeom prst="rect">
            <a:avLst/>
          </a:prstGeom>
          <a:noFill/>
          <a:ln w="0">
            <a:noFill/>
            <a:prstDash val="solid"/>
          </a:ln>
        </p:spPr>
        <p:txBody>
          <a:bodyPr wrap="square" lIns="0" tIns="0" rIns="0" bIns="0" anchor="t">
            <a:normAutofit/>
          </a:bodyPr>
          <a:lstStyle/>
          <a:p>
            <a:pPr algn="ctr">
              <a:lnSpc>
                <a:spcPct val="100000"/>
              </a:lnSpc>
              <a:buNone/>
              <a:defRPr sz="1500" b="0">
                <a:solidFill>
                  <a:srgbClr val="94691F"/>
                </a:solidFill>
                <a:latin typeface="Didot"/>
                <a:ea typeface="Didot"/>
                <a:cs typeface="Didot"/>
              </a:defRPr>
            </a:pPr>
            <a:r>
              <a:rPr sz="1500" b="0">
                <a:solidFill>
                  <a:srgbClr val="94691F"/>
                </a:solidFill>
                <a:latin typeface="Didot"/>
                <a:ea typeface="Didot"/>
                <a:cs typeface="Didot"/>
              </a:rPr>
              <a:t>sustentado</a:t>
            </a:r>
          </a:p>
        </p:txBody>
      </p:sp>
      <p:sp>
        <p:nvSpPr>
          <p:cNvPr id="16" name="Rounded Rectangle 15">
            <a:extLst>
              <a:ext uri="{FF2B5EF4-FFF2-40B4-BE49-F238E27FC236}">
                <a16:creationId xmlns:a16="http://schemas.microsoft.com/office/drawing/2014/main" id="{20F99107-97C6-49BD-B37D-8CB92CB132C9}"/>
              </a:ext>
            </a:extLst>
          </p:cNvPr>
          <p:cNvSpPr>
            <a:spLocks noGrp="1"/>
          </p:cNvSpPr>
          <p:nvPr/>
        </p:nvSpPr>
        <p:spPr>
          <a:xfrm>
            <a:off x="7239000" y="4286250"/>
            <a:ext cx="2190750" cy="876300"/>
          </a:xfrm>
          <a:prstGeom prst="roundRect">
            <a:avLst>
              <a:gd name="adj" fmla="val 15217"/>
            </a:avLst>
          </a:prstGeom>
          <a:solidFill>
            <a:srgbClr val="FAF9F6"/>
          </a:solidFill>
          <a:ln w="19050">
            <a:solidFill>
              <a:srgbClr val="93B5CD"/>
            </a:solidFill>
            <a:prstDash val="solid"/>
          </a:ln>
        </p:spPr>
        <p:txBody>
          <a:bodyPr/>
          <a:lstStyle/>
          <a:p>
            <a:endParaRPr lang="en-US"/>
          </a:p>
        </p:txBody>
      </p:sp>
      <p:sp>
        <p:nvSpPr>
          <p:cNvPr id="17" name="Rectangle 16">
            <a:extLst>
              <a:ext uri="{FF2B5EF4-FFF2-40B4-BE49-F238E27FC236}">
                <a16:creationId xmlns:a16="http://schemas.microsoft.com/office/drawing/2014/main" id="{7A09D6C2-C371-4668-AE73-0BCF9B0AB79A}"/>
              </a:ext>
            </a:extLst>
          </p:cNvPr>
          <p:cNvSpPr>
            <a:spLocks noGrp="1"/>
          </p:cNvSpPr>
          <p:nvPr/>
        </p:nvSpPr>
        <p:spPr>
          <a:xfrm>
            <a:off x="7429500" y="4457700"/>
            <a:ext cx="1809750" cy="228600"/>
          </a:xfrm>
          <a:prstGeom prst="rect">
            <a:avLst/>
          </a:prstGeom>
          <a:noFill/>
          <a:ln w="0">
            <a:noFill/>
            <a:prstDash val="solid"/>
          </a:ln>
        </p:spPr>
        <p:txBody>
          <a:bodyPr wrap="square" lIns="0" tIns="0" rIns="0" bIns="0" anchor="t">
            <a:normAutofit/>
          </a:bodyPr>
          <a:lstStyle/>
          <a:p>
            <a:pPr algn="ctr">
              <a:lnSpc>
                <a:spcPct val="100000"/>
              </a:lnSpc>
              <a:buNone/>
              <a:defRPr sz="1275" b="1">
                <a:solidFill>
                  <a:srgbClr val="0A315C"/>
                </a:solidFill>
                <a:latin typeface="Avenir Next"/>
                <a:ea typeface="Avenir Next"/>
                <a:cs typeface="Avenir Next"/>
              </a:defRPr>
            </a:pPr>
            <a:r>
              <a:rPr sz="1275" b="1">
                <a:solidFill>
                  <a:srgbClr val="0A315C"/>
                </a:solidFill>
                <a:latin typeface="Avenir Next"/>
                <a:ea typeface="Avenir Next"/>
                <a:cs typeface="Avenir Next"/>
              </a:rPr>
              <a:t>ENMARCADO</a:t>
            </a:r>
          </a:p>
        </p:txBody>
      </p:sp>
      <p:sp>
        <p:nvSpPr>
          <p:cNvPr id="18" name="Rectangle 17">
            <a:extLst>
              <a:ext uri="{FF2B5EF4-FFF2-40B4-BE49-F238E27FC236}">
                <a16:creationId xmlns:a16="http://schemas.microsoft.com/office/drawing/2014/main" id="{89F9575D-5C24-4B40-A1AF-5705A70AB9BF}"/>
              </a:ext>
            </a:extLst>
          </p:cNvPr>
          <p:cNvSpPr>
            <a:spLocks noGrp="1"/>
          </p:cNvSpPr>
          <p:nvPr/>
        </p:nvSpPr>
        <p:spPr>
          <a:xfrm>
            <a:off x="7429500" y="4762500"/>
            <a:ext cx="1809750" cy="228600"/>
          </a:xfrm>
          <a:prstGeom prst="rect">
            <a:avLst/>
          </a:prstGeom>
          <a:noFill/>
          <a:ln w="0">
            <a:noFill/>
            <a:prstDash val="solid"/>
          </a:ln>
        </p:spPr>
        <p:txBody>
          <a:bodyPr wrap="square" lIns="0" tIns="0" rIns="0" bIns="0" anchor="t">
            <a:normAutofit/>
          </a:bodyPr>
          <a:lstStyle/>
          <a:p>
            <a:pPr algn="ctr">
              <a:lnSpc>
                <a:spcPct val="100000"/>
              </a:lnSpc>
              <a:buNone/>
              <a:defRPr sz="1500" b="0">
                <a:solidFill>
                  <a:srgbClr val="94691F"/>
                </a:solidFill>
                <a:latin typeface="Didot"/>
                <a:ea typeface="Didot"/>
                <a:cs typeface="Didot"/>
              </a:defRPr>
            </a:pPr>
            <a:r>
              <a:rPr sz="1500" b="0">
                <a:solidFill>
                  <a:srgbClr val="94691F"/>
                </a:solidFill>
                <a:latin typeface="Didot"/>
                <a:ea typeface="Didot"/>
                <a:cs typeface="Didot"/>
              </a:rPr>
              <a:t>orgulloso</a:t>
            </a:r>
          </a:p>
        </p:txBody>
      </p:sp>
      <p:sp>
        <p:nvSpPr>
          <p:cNvPr id="19" name="Oval 18">
            <a:extLst>
              <a:ext uri="{FF2B5EF4-FFF2-40B4-BE49-F238E27FC236}">
                <a16:creationId xmlns:a16="http://schemas.microsoft.com/office/drawing/2014/main" id="{A735418A-500D-4D6D-8C04-1705785DDED1}"/>
              </a:ext>
            </a:extLst>
          </p:cNvPr>
          <p:cNvSpPr>
            <a:spLocks noGrp="1"/>
          </p:cNvSpPr>
          <p:nvPr/>
        </p:nvSpPr>
        <p:spPr>
          <a:xfrm>
            <a:off x="5095875" y="2990850"/>
            <a:ext cx="2000250" cy="1428750"/>
          </a:xfrm>
          <a:prstGeom prst="ellipse">
            <a:avLst/>
          </a:prstGeom>
          <a:solidFill>
            <a:srgbClr val="0A315C"/>
          </a:solidFill>
          <a:ln w="0">
            <a:noFill/>
            <a:prstDash val="solid"/>
          </a:ln>
        </p:spPr>
        <p:txBody>
          <a:bodyPr/>
          <a:lstStyle/>
          <a:p>
            <a:endParaRPr lang="en-US"/>
          </a:p>
        </p:txBody>
      </p:sp>
      <p:sp>
        <p:nvSpPr>
          <p:cNvPr id="20" name="Rectangle 19">
            <a:extLst>
              <a:ext uri="{FF2B5EF4-FFF2-40B4-BE49-F238E27FC236}">
                <a16:creationId xmlns:a16="http://schemas.microsoft.com/office/drawing/2014/main" id="{45656B32-7E82-49CB-80AC-7DC6CAA74836}"/>
              </a:ext>
            </a:extLst>
          </p:cNvPr>
          <p:cNvSpPr>
            <a:spLocks noGrp="1"/>
          </p:cNvSpPr>
          <p:nvPr/>
        </p:nvSpPr>
        <p:spPr>
          <a:xfrm>
            <a:off x="5334000" y="3352800"/>
            <a:ext cx="1524000" cy="533400"/>
          </a:xfrm>
          <a:prstGeom prst="rect">
            <a:avLst/>
          </a:prstGeom>
          <a:noFill/>
          <a:ln w="0">
            <a:noFill/>
            <a:prstDash val="solid"/>
          </a:ln>
        </p:spPr>
        <p:txBody>
          <a:bodyPr wrap="square" lIns="0" tIns="0" rIns="0" bIns="0" anchor="ctr">
            <a:normAutofit/>
          </a:bodyPr>
          <a:lstStyle/>
          <a:p>
            <a:pPr algn="ctr">
              <a:lnSpc>
                <a:spcPct val="100000"/>
              </a:lnSpc>
              <a:buNone/>
              <a:defRPr sz="1425" b="1">
                <a:solidFill>
                  <a:srgbClr val="FAF9F6"/>
                </a:solidFill>
                <a:latin typeface="Avenir Next"/>
                <a:ea typeface="Avenir Next"/>
                <a:cs typeface="Avenir Next"/>
              </a:defRPr>
            </a:pPr>
            <a:r>
              <a:rPr sz="1425" b="1">
                <a:solidFill>
                  <a:srgbClr val="FAF9F6"/>
                </a:solidFill>
                <a:latin typeface="Avenir Next"/>
                <a:ea typeface="Avenir Next"/>
                <a:cs typeface="Avenir Next"/>
              </a:rPr>
              <a:t>LA PERSONA</a:t>
            </a:r>
          </a:p>
        </p:txBody>
      </p:sp>
      <p:sp>
        <p:nvSpPr>
          <p:cNvPr id="21" name="Rectangle 20">
            <a:extLst>
              <a:ext uri="{FF2B5EF4-FFF2-40B4-BE49-F238E27FC236}">
                <a16:creationId xmlns:a16="http://schemas.microsoft.com/office/drawing/2014/main" id="{1D117CDA-B5D3-4EBA-93A2-FFCEF24FAB66}"/>
              </a:ext>
            </a:extLst>
          </p:cNvPr>
          <p:cNvSpPr>
            <a:spLocks noGrp="1"/>
          </p:cNvSpPr>
          <p:nvPr/>
        </p:nvSpPr>
        <p:spPr>
          <a:xfrm>
            <a:off x="1619250" y="5734050"/>
            <a:ext cx="8953500" cy="342900"/>
          </a:xfrm>
          <a:prstGeom prst="rect">
            <a:avLst/>
          </a:prstGeom>
          <a:noFill/>
          <a:ln w="0">
            <a:noFill/>
            <a:prstDash val="solid"/>
          </a:ln>
        </p:spPr>
        <p:txBody>
          <a:bodyPr wrap="square" lIns="0" tIns="0" rIns="0" bIns="0" anchor="t">
            <a:normAutofit/>
          </a:bodyPr>
          <a:lstStyle/>
          <a:p>
            <a:pPr algn="ctr">
              <a:lnSpc>
                <a:spcPct val="100000"/>
              </a:lnSpc>
              <a:buNone/>
              <a:defRPr sz="1350" b="0">
                <a:solidFill>
                  <a:srgbClr val="203050"/>
                </a:solidFill>
                <a:latin typeface="Avenir Next"/>
                <a:ea typeface="Avenir Next"/>
                <a:cs typeface="Avenir Next"/>
              </a:defRPr>
            </a:pPr>
            <a:r>
              <a:rPr sz="1350" b="0">
                <a:solidFill>
                  <a:srgbClr val="203050"/>
                </a:solidFill>
                <a:latin typeface="Avenir Next"/>
                <a:ea typeface="Avenir Next"/>
                <a:cs typeface="Avenir Next"/>
              </a:rPr>
              <a:t>Cuatro salas. Cuatro nutrientes. Un campo que enseña a las personas lo que pueden llegar a ser.</a:t>
            </a:r>
          </a:p>
        </p:txBody>
      </p:sp>
      <p:sp>
        <p:nvSpPr>
          <p:cNvPr id="22" name="Rectangle 21">
            <a:extLst>
              <a:ext uri="{FF2B5EF4-FFF2-40B4-BE49-F238E27FC236}">
                <a16:creationId xmlns:a16="http://schemas.microsoft.com/office/drawing/2014/main" id="{5EDFE687-F2D8-4143-84DF-946AAD57CF19}"/>
              </a:ext>
            </a:extLst>
          </p:cNvPr>
          <p:cNvSpPr>
            <a:spLocks noGrp="1"/>
          </p:cNvSpPr>
          <p:nvPr/>
        </p:nvSpPr>
        <p:spPr>
          <a:xfrm>
            <a:off x="609600" y="6572250"/>
            <a:ext cx="6667500" cy="152400"/>
          </a:xfrm>
          <a:prstGeom prst="rect">
            <a:avLst/>
          </a:prstGeom>
          <a:noFill/>
          <a:ln w="0">
            <a:noFill/>
            <a:prstDash val="solid"/>
          </a:ln>
        </p:spPr>
        <p:txBody>
          <a:bodyPr wrap="square" lIns="0" tIns="0" rIns="0" bIns="0" anchor="t">
            <a:normAutofit/>
          </a:bodyPr>
          <a:lstStyle/>
          <a:p>
            <a:pPr algn="l">
              <a:lnSpc>
                <a:spcPct val="100000"/>
              </a:lnSpc>
              <a:buNone/>
              <a:defRPr sz="975" b="0">
                <a:solidFill>
                  <a:srgbClr val="5D7489"/>
                </a:solidFill>
                <a:latin typeface="Avenir Next"/>
                <a:ea typeface="Avenir Next"/>
                <a:cs typeface="Avenir Next"/>
              </a:defRPr>
            </a:pPr>
            <a:r>
              <a:rPr sz="975" b="0">
                <a:solidFill>
                  <a:srgbClr val="5D7489"/>
                </a:solidFill>
                <a:latin typeface="Avenir Next"/>
                <a:ea typeface="Avenir Next"/>
                <a:cs typeface="Avenir Next"/>
              </a:rPr>
              <a:t>Paz Fundamental: El Libro Fuente</a:t>
            </a:r>
          </a:p>
        </p:txBody>
      </p:sp>
      <p:sp>
        <p:nvSpPr>
          <p:cNvPr id="23" name="Rectangle 22">
            <a:extLst>
              <a:ext uri="{FF2B5EF4-FFF2-40B4-BE49-F238E27FC236}">
                <a16:creationId xmlns:a16="http://schemas.microsoft.com/office/drawing/2014/main" id="{803BA1DC-2244-4599-A5FC-EC13D7B92B5F}"/>
              </a:ext>
            </a:extLst>
          </p:cNvPr>
          <p:cNvSpPr>
            <a:spLocks noGrp="1"/>
          </p:cNvSpPr>
          <p:nvPr/>
        </p:nvSpPr>
        <p:spPr>
          <a:xfrm>
            <a:off x="11125200" y="6553200"/>
            <a:ext cx="457200" cy="171450"/>
          </a:xfrm>
          <a:prstGeom prst="rect">
            <a:avLst/>
          </a:prstGeom>
          <a:noFill/>
          <a:ln w="0">
            <a:noFill/>
            <a:prstDash val="solid"/>
          </a:ln>
        </p:spPr>
        <p:txBody>
          <a:bodyPr wrap="square" lIns="0" tIns="0" rIns="0" bIns="0" anchor="t">
            <a:normAutofit/>
          </a:bodyPr>
          <a:lstStyle/>
          <a:p>
            <a:pPr algn="r">
              <a:lnSpc>
                <a:spcPct val="100000"/>
              </a:lnSpc>
              <a:buNone/>
              <a:defRPr sz="975" b="1">
                <a:solidFill>
                  <a:srgbClr val="0A315C"/>
                </a:solidFill>
                <a:latin typeface="Avenir Next"/>
                <a:ea typeface="Avenir Next"/>
                <a:cs typeface="Avenir Next"/>
              </a:defRPr>
            </a:pPr>
            <a:r>
              <a:rPr sz="975" b="1">
                <a:solidFill>
                  <a:srgbClr val="0A315C"/>
                </a:solidFill>
                <a:latin typeface="Avenir Next"/>
                <a:ea typeface="Avenir Next"/>
                <a:cs typeface="Avenir Next"/>
              </a:rPr>
              <a:t>10</a:t>
            </a:r>
          </a:p>
        </p:txBody>
      </p:sp>
    </p:spTree>
    <p:extLst>
      <p:ext uri="{BB962C8B-B14F-4D97-AF65-F5344CB8AC3E}">
        <p14:creationId xmlns:p14="http://schemas.microsoft.com/office/powerpoint/2010/main" val="2589190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AF9F6"/>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442E764-ED37-4B58-A6BD-1A1C8281A98B}"/>
              </a:ext>
            </a:extLst>
          </p:cNvPr>
          <p:cNvSpPr>
            <a:spLocks noGrp="1"/>
          </p:cNvSpPr>
          <p:nvPr/>
        </p:nvSpPr>
        <p:spPr>
          <a:xfrm>
            <a:off x="609600" y="400050"/>
            <a:ext cx="10668000" cy="609600"/>
          </a:xfrm>
          <a:prstGeom prst="rect">
            <a:avLst/>
          </a:prstGeom>
          <a:noFill/>
          <a:ln w="0">
            <a:noFill/>
            <a:prstDash val="solid"/>
          </a:ln>
        </p:spPr>
        <p:txBody>
          <a:bodyPr wrap="square" lIns="0" tIns="0" rIns="0" bIns="0" anchor="t">
            <a:normAutofit/>
          </a:bodyPr>
          <a:lstStyle/>
          <a:p>
            <a:pPr algn="l">
              <a:lnSpc>
                <a:spcPct val="100000"/>
              </a:lnSpc>
              <a:buNone/>
              <a:defRPr sz="3600" b="0">
                <a:solidFill>
                  <a:srgbClr val="0A315C"/>
                </a:solidFill>
                <a:latin typeface="Didot"/>
                <a:ea typeface="Didot"/>
                <a:cs typeface="Didot"/>
              </a:defRPr>
            </a:pPr>
            <a:r>
              <a:rPr sz="3600" b="0">
                <a:solidFill>
                  <a:srgbClr val="0A315C"/>
                </a:solidFill>
                <a:latin typeface="Didot"/>
                <a:ea typeface="Didot"/>
                <a:cs typeface="Didot"/>
              </a:rPr>
              <a:t>No hay mapa de la luz sin mapa de la sombra</a:t>
            </a:r>
          </a:p>
        </p:txBody>
      </p:sp>
      <p:sp>
        <p:nvSpPr>
          <p:cNvPr id="2" name="Rectangle 1">
            <a:extLst>
              <a:ext uri="{FF2B5EF4-FFF2-40B4-BE49-F238E27FC236}">
                <a16:creationId xmlns:a16="http://schemas.microsoft.com/office/drawing/2014/main" id="{BDDF25A4-DA9D-445A-9EA3-1EFDF33682A4}"/>
              </a:ext>
            </a:extLst>
          </p:cNvPr>
          <p:cNvSpPr>
            <a:spLocks noGrp="1"/>
          </p:cNvSpPr>
          <p:nvPr/>
        </p:nvSpPr>
        <p:spPr>
          <a:xfrm>
            <a:off x="876300" y="1428750"/>
            <a:ext cx="438150" cy="285750"/>
          </a:xfrm>
          <a:prstGeom prst="rect">
            <a:avLst/>
          </a:prstGeom>
          <a:noFill/>
          <a:ln w="0">
            <a:noFill/>
            <a:prstDash val="solid"/>
          </a:ln>
        </p:spPr>
        <p:txBody>
          <a:bodyPr wrap="square" lIns="0" tIns="0" rIns="0" bIns="0" anchor="t">
            <a:normAutofit/>
          </a:bodyPr>
          <a:lstStyle/>
          <a:p>
            <a:pPr algn="ctr">
              <a:lnSpc>
                <a:spcPct val="100000"/>
              </a:lnSpc>
              <a:buNone/>
              <a:defRPr sz="1575" b="0">
                <a:solidFill>
                  <a:srgbClr val="D2B06C"/>
                </a:solidFill>
                <a:latin typeface="Didot"/>
                <a:ea typeface="Didot"/>
                <a:cs typeface="Didot"/>
              </a:defRPr>
            </a:pPr>
            <a:r>
              <a:rPr sz="1575" b="0">
                <a:solidFill>
                  <a:srgbClr val="D2B06C"/>
                </a:solidFill>
                <a:latin typeface="Didot"/>
                <a:ea typeface="Didot"/>
                <a:cs typeface="Didot"/>
              </a:rPr>
              <a:t>D1</a:t>
            </a:r>
          </a:p>
        </p:txBody>
      </p:sp>
      <p:sp>
        <p:nvSpPr>
          <p:cNvPr id="3" name="Rounded Rectangle 2">
            <a:extLst>
              <a:ext uri="{FF2B5EF4-FFF2-40B4-BE49-F238E27FC236}">
                <a16:creationId xmlns:a16="http://schemas.microsoft.com/office/drawing/2014/main" id="{129BEDCC-A751-4011-97B4-517F851DF9B2}"/>
              </a:ext>
            </a:extLst>
          </p:cNvPr>
          <p:cNvSpPr>
            <a:spLocks noGrp="1"/>
          </p:cNvSpPr>
          <p:nvPr/>
        </p:nvSpPr>
        <p:spPr>
          <a:xfrm>
            <a:off x="1428750" y="1333500"/>
            <a:ext cx="6858000" cy="438150"/>
          </a:xfrm>
          <a:prstGeom prst="roundRect">
            <a:avLst>
              <a:gd name="adj" fmla="val 21739"/>
            </a:avLst>
          </a:prstGeom>
          <a:solidFill>
            <a:srgbClr val="E7F0F4"/>
          </a:solidFill>
          <a:ln w="0">
            <a:noFill/>
            <a:prstDash val="solid"/>
          </a:ln>
        </p:spPr>
        <p:txBody>
          <a:bodyPr/>
          <a:lstStyle/>
          <a:p>
            <a:endParaRPr lang="en-US"/>
          </a:p>
        </p:txBody>
      </p:sp>
      <p:sp>
        <p:nvSpPr>
          <p:cNvPr id="4" name="Rectangle 3">
            <a:extLst>
              <a:ext uri="{FF2B5EF4-FFF2-40B4-BE49-F238E27FC236}">
                <a16:creationId xmlns:a16="http://schemas.microsoft.com/office/drawing/2014/main" id="{53365995-1A52-4682-A5AA-3D090DFA2144}"/>
              </a:ext>
            </a:extLst>
          </p:cNvPr>
          <p:cNvSpPr>
            <a:spLocks noGrp="1"/>
          </p:cNvSpPr>
          <p:nvPr/>
        </p:nvSpPr>
        <p:spPr>
          <a:xfrm>
            <a:off x="1619250" y="1409700"/>
            <a:ext cx="6477000" cy="285750"/>
          </a:xfrm>
          <a:prstGeom prst="rect">
            <a:avLst/>
          </a:prstGeom>
          <a:noFill/>
          <a:ln w="0">
            <a:noFill/>
            <a:prstDash val="solid"/>
          </a:ln>
        </p:spPr>
        <p:txBody>
          <a:bodyPr wrap="square" lIns="0" tIns="0" rIns="0" bIns="0" anchor="ctr">
            <a:normAutofit/>
          </a:bodyPr>
          <a:lstStyle/>
          <a:p>
            <a:pPr algn="l">
              <a:lnSpc>
                <a:spcPct val="100000"/>
              </a:lnSpc>
              <a:buNone/>
              <a:defRPr sz="1275" b="1">
                <a:solidFill>
                  <a:srgbClr val="0A315C"/>
                </a:solidFill>
                <a:latin typeface="Avenir Next"/>
                <a:ea typeface="Avenir Next"/>
                <a:cs typeface="Avenir Next"/>
              </a:defRPr>
            </a:pPr>
            <a:r>
              <a:rPr sz="1275" b="1">
                <a:solidFill>
                  <a:srgbClr val="0A315C"/>
                </a:solidFill>
                <a:latin typeface="Avenir Next"/>
                <a:ea typeface="Avenir Next"/>
                <a:cs typeface="Avenir Next"/>
              </a:rPr>
              <a:t>INDIVIDUAL / PSICOLÓGICO</a:t>
            </a:r>
          </a:p>
        </p:txBody>
      </p:sp>
      <p:sp>
        <p:nvSpPr>
          <p:cNvPr id="5" name="Rectangle 4">
            <a:extLst>
              <a:ext uri="{FF2B5EF4-FFF2-40B4-BE49-F238E27FC236}">
                <a16:creationId xmlns:a16="http://schemas.microsoft.com/office/drawing/2014/main" id="{7EDE50FA-92EE-4D8A-9E83-74B89A79FFDB}"/>
              </a:ext>
            </a:extLst>
          </p:cNvPr>
          <p:cNvSpPr>
            <a:spLocks noGrp="1"/>
          </p:cNvSpPr>
          <p:nvPr/>
        </p:nvSpPr>
        <p:spPr>
          <a:xfrm>
            <a:off x="876300" y="1981200"/>
            <a:ext cx="438150" cy="285750"/>
          </a:xfrm>
          <a:prstGeom prst="rect">
            <a:avLst/>
          </a:prstGeom>
          <a:noFill/>
          <a:ln w="0">
            <a:noFill/>
            <a:prstDash val="solid"/>
          </a:ln>
        </p:spPr>
        <p:txBody>
          <a:bodyPr wrap="square" lIns="0" tIns="0" rIns="0" bIns="0" anchor="t">
            <a:normAutofit/>
          </a:bodyPr>
          <a:lstStyle/>
          <a:p>
            <a:pPr algn="ctr">
              <a:lnSpc>
                <a:spcPct val="100000"/>
              </a:lnSpc>
              <a:buNone/>
              <a:defRPr sz="1575" b="0">
                <a:solidFill>
                  <a:srgbClr val="D2B06C"/>
                </a:solidFill>
                <a:latin typeface="Didot"/>
                <a:ea typeface="Didot"/>
                <a:cs typeface="Didot"/>
              </a:defRPr>
            </a:pPr>
            <a:r>
              <a:rPr sz="1575" b="0">
                <a:solidFill>
                  <a:srgbClr val="D2B06C"/>
                </a:solidFill>
                <a:latin typeface="Didot"/>
                <a:ea typeface="Didot"/>
                <a:cs typeface="Didot"/>
              </a:rPr>
              <a:t>D2</a:t>
            </a:r>
          </a:p>
        </p:txBody>
      </p:sp>
      <p:sp>
        <p:nvSpPr>
          <p:cNvPr id="6" name="Rounded Rectangle 5">
            <a:extLst>
              <a:ext uri="{FF2B5EF4-FFF2-40B4-BE49-F238E27FC236}">
                <a16:creationId xmlns:a16="http://schemas.microsoft.com/office/drawing/2014/main" id="{E6B733B4-6100-469F-864B-8FA79DAF8B7F}"/>
              </a:ext>
            </a:extLst>
          </p:cNvPr>
          <p:cNvSpPr>
            <a:spLocks noGrp="1"/>
          </p:cNvSpPr>
          <p:nvPr/>
        </p:nvSpPr>
        <p:spPr>
          <a:xfrm>
            <a:off x="1428750" y="1885950"/>
            <a:ext cx="6858000" cy="438150"/>
          </a:xfrm>
          <a:prstGeom prst="roundRect">
            <a:avLst>
              <a:gd name="adj" fmla="val 21739"/>
            </a:avLst>
          </a:prstGeom>
          <a:solidFill>
            <a:srgbClr val="BED9E8"/>
          </a:solidFill>
          <a:ln w="0">
            <a:noFill/>
            <a:prstDash val="solid"/>
          </a:ln>
        </p:spPr>
        <p:txBody>
          <a:bodyPr/>
          <a:lstStyle/>
          <a:p>
            <a:endParaRPr lang="en-US"/>
          </a:p>
        </p:txBody>
      </p:sp>
      <p:sp>
        <p:nvSpPr>
          <p:cNvPr id="7" name="Rectangle 6">
            <a:extLst>
              <a:ext uri="{FF2B5EF4-FFF2-40B4-BE49-F238E27FC236}">
                <a16:creationId xmlns:a16="http://schemas.microsoft.com/office/drawing/2014/main" id="{C00E6F8C-0B1B-4D21-AB15-E69D3DFCE8F0}"/>
              </a:ext>
            </a:extLst>
          </p:cNvPr>
          <p:cNvSpPr>
            <a:spLocks noGrp="1"/>
          </p:cNvSpPr>
          <p:nvPr/>
        </p:nvSpPr>
        <p:spPr>
          <a:xfrm>
            <a:off x="1619250" y="1962150"/>
            <a:ext cx="6477000" cy="285750"/>
          </a:xfrm>
          <a:prstGeom prst="rect">
            <a:avLst/>
          </a:prstGeom>
          <a:noFill/>
          <a:ln w="0">
            <a:noFill/>
            <a:prstDash val="solid"/>
          </a:ln>
        </p:spPr>
        <p:txBody>
          <a:bodyPr wrap="square" lIns="0" tIns="0" rIns="0" bIns="0" anchor="ctr">
            <a:normAutofit/>
          </a:bodyPr>
          <a:lstStyle/>
          <a:p>
            <a:pPr algn="l">
              <a:lnSpc>
                <a:spcPct val="100000"/>
              </a:lnSpc>
              <a:buNone/>
              <a:defRPr sz="1275" b="1">
                <a:solidFill>
                  <a:srgbClr val="0A315C"/>
                </a:solidFill>
                <a:latin typeface="Avenir Next"/>
                <a:ea typeface="Avenir Next"/>
                <a:cs typeface="Avenir Next"/>
              </a:defRPr>
            </a:pPr>
            <a:r>
              <a:rPr sz="1275" b="1">
                <a:solidFill>
                  <a:srgbClr val="0A315C"/>
                </a:solidFill>
                <a:latin typeface="Avenir Next"/>
                <a:ea typeface="Avenir Next"/>
                <a:cs typeface="Avenir Next"/>
              </a:rPr>
              <a:t>RELACIONAL / SOCIAL</a:t>
            </a:r>
          </a:p>
        </p:txBody>
      </p:sp>
      <p:sp>
        <p:nvSpPr>
          <p:cNvPr id="8" name="Rectangle 7">
            <a:extLst>
              <a:ext uri="{FF2B5EF4-FFF2-40B4-BE49-F238E27FC236}">
                <a16:creationId xmlns:a16="http://schemas.microsoft.com/office/drawing/2014/main" id="{CB96C310-53C8-4CF8-B9A0-C7FD5FF5990B}"/>
              </a:ext>
            </a:extLst>
          </p:cNvPr>
          <p:cNvSpPr>
            <a:spLocks noGrp="1"/>
          </p:cNvSpPr>
          <p:nvPr/>
        </p:nvSpPr>
        <p:spPr>
          <a:xfrm>
            <a:off x="876300" y="2533650"/>
            <a:ext cx="438150" cy="285750"/>
          </a:xfrm>
          <a:prstGeom prst="rect">
            <a:avLst/>
          </a:prstGeom>
          <a:noFill/>
          <a:ln w="0">
            <a:noFill/>
            <a:prstDash val="solid"/>
          </a:ln>
        </p:spPr>
        <p:txBody>
          <a:bodyPr wrap="square" lIns="0" tIns="0" rIns="0" bIns="0" anchor="t">
            <a:normAutofit/>
          </a:bodyPr>
          <a:lstStyle/>
          <a:p>
            <a:pPr algn="ctr">
              <a:lnSpc>
                <a:spcPct val="100000"/>
              </a:lnSpc>
              <a:buNone/>
              <a:defRPr sz="1575" b="0">
                <a:solidFill>
                  <a:srgbClr val="D2B06C"/>
                </a:solidFill>
                <a:latin typeface="Didot"/>
                <a:ea typeface="Didot"/>
                <a:cs typeface="Didot"/>
              </a:defRPr>
            </a:pPr>
            <a:r>
              <a:rPr sz="1575" b="0">
                <a:solidFill>
                  <a:srgbClr val="D2B06C"/>
                </a:solidFill>
                <a:latin typeface="Didot"/>
                <a:ea typeface="Didot"/>
                <a:cs typeface="Didot"/>
              </a:rPr>
              <a:t>D3</a:t>
            </a:r>
          </a:p>
        </p:txBody>
      </p:sp>
      <p:sp>
        <p:nvSpPr>
          <p:cNvPr id="9" name="Rounded Rectangle 8">
            <a:extLst>
              <a:ext uri="{FF2B5EF4-FFF2-40B4-BE49-F238E27FC236}">
                <a16:creationId xmlns:a16="http://schemas.microsoft.com/office/drawing/2014/main" id="{92922180-7C23-4E49-9D87-9F5CF31BA000}"/>
              </a:ext>
            </a:extLst>
          </p:cNvPr>
          <p:cNvSpPr>
            <a:spLocks noGrp="1"/>
          </p:cNvSpPr>
          <p:nvPr/>
        </p:nvSpPr>
        <p:spPr>
          <a:xfrm>
            <a:off x="1428750" y="2438400"/>
            <a:ext cx="6858000" cy="438150"/>
          </a:xfrm>
          <a:prstGeom prst="roundRect">
            <a:avLst>
              <a:gd name="adj" fmla="val 21739"/>
            </a:avLst>
          </a:prstGeom>
          <a:solidFill>
            <a:srgbClr val="E7F0F4"/>
          </a:solidFill>
          <a:ln w="0">
            <a:noFill/>
            <a:prstDash val="solid"/>
          </a:ln>
        </p:spPr>
        <p:txBody>
          <a:bodyPr/>
          <a:lstStyle/>
          <a:p>
            <a:endParaRPr lang="en-US"/>
          </a:p>
        </p:txBody>
      </p:sp>
      <p:sp>
        <p:nvSpPr>
          <p:cNvPr id="10" name="Rectangle 9">
            <a:extLst>
              <a:ext uri="{FF2B5EF4-FFF2-40B4-BE49-F238E27FC236}">
                <a16:creationId xmlns:a16="http://schemas.microsoft.com/office/drawing/2014/main" id="{A4C24D4E-1661-4C7D-945A-B3F62E43AE20}"/>
              </a:ext>
            </a:extLst>
          </p:cNvPr>
          <p:cNvSpPr>
            <a:spLocks noGrp="1"/>
          </p:cNvSpPr>
          <p:nvPr/>
        </p:nvSpPr>
        <p:spPr>
          <a:xfrm>
            <a:off x="1619250" y="2514600"/>
            <a:ext cx="6477000" cy="285750"/>
          </a:xfrm>
          <a:prstGeom prst="rect">
            <a:avLst/>
          </a:prstGeom>
          <a:noFill/>
          <a:ln w="0">
            <a:noFill/>
            <a:prstDash val="solid"/>
          </a:ln>
        </p:spPr>
        <p:txBody>
          <a:bodyPr wrap="square" lIns="0" tIns="0" rIns="0" bIns="0" anchor="ctr">
            <a:normAutofit/>
          </a:bodyPr>
          <a:lstStyle/>
          <a:p>
            <a:pPr algn="l">
              <a:lnSpc>
                <a:spcPct val="100000"/>
              </a:lnSpc>
              <a:buNone/>
              <a:defRPr sz="1275" b="1">
                <a:solidFill>
                  <a:srgbClr val="0A315C"/>
                </a:solidFill>
                <a:latin typeface="Avenir Next"/>
                <a:ea typeface="Avenir Next"/>
                <a:cs typeface="Avenir Next"/>
              </a:defRPr>
            </a:pPr>
            <a:r>
              <a:rPr sz="1275" b="1">
                <a:solidFill>
                  <a:srgbClr val="0A315C"/>
                </a:solidFill>
                <a:latin typeface="Avenir Next"/>
                <a:ea typeface="Avenir Next"/>
                <a:cs typeface="Avenir Next"/>
              </a:rPr>
              <a:t>COLECTIVO / CULTURAL</a:t>
            </a:r>
          </a:p>
        </p:txBody>
      </p:sp>
      <p:sp>
        <p:nvSpPr>
          <p:cNvPr id="11" name="Rectangle 10">
            <a:extLst>
              <a:ext uri="{FF2B5EF4-FFF2-40B4-BE49-F238E27FC236}">
                <a16:creationId xmlns:a16="http://schemas.microsoft.com/office/drawing/2014/main" id="{8055BF82-877C-473A-9123-2DD1FB863F36}"/>
              </a:ext>
            </a:extLst>
          </p:cNvPr>
          <p:cNvSpPr>
            <a:spLocks noGrp="1"/>
          </p:cNvSpPr>
          <p:nvPr/>
        </p:nvSpPr>
        <p:spPr>
          <a:xfrm>
            <a:off x="876300" y="3086100"/>
            <a:ext cx="438150" cy="285750"/>
          </a:xfrm>
          <a:prstGeom prst="rect">
            <a:avLst/>
          </a:prstGeom>
          <a:noFill/>
          <a:ln w="0">
            <a:noFill/>
            <a:prstDash val="solid"/>
          </a:ln>
        </p:spPr>
        <p:txBody>
          <a:bodyPr wrap="square" lIns="0" tIns="0" rIns="0" bIns="0" anchor="t">
            <a:normAutofit/>
          </a:bodyPr>
          <a:lstStyle/>
          <a:p>
            <a:pPr algn="ctr">
              <a:lnSpc>
                <a:spcPct val="100000"/>
              </a:lnSpc>
              <a:buNone/>
              <a:defRPr sz="1575" b="0">
                <a:solidFill>
                  <a:srgbClr val="D2B06C"/>
                </a:solidFill>
                <a:latin typeface="Didot"/>
                <a:ea typeface="Didot"/>
                <a:cs typeface="Didot"/>
              </a:defRPr>
            </a:pPr>
            <a:r>
              <a:rPr sz="1575" b="0">
                <a:solidFill>
                  <a:srgbClr val="D2B06C"/>
                </a:solidFill>
                <a:latin typeface="Didot"/>
                <a:ea typeface="Didot"/>
                <a:cs typeface="Didot"/>
              </a:rPr>
              <a:t>D4</a:t>
            </a:r>
          </a:p>
        </p:txBody>
      </p:sp>
      <p:sp>
        <p:nvSpPr>
          <p:cNvPr id="12" name="Rounded Rectangle 11">
            <a:extLst>
              <a:ext uri="{FF2B5EF4-FFF2-40B4-BE49-F238E27FC236}">
                <a16:creationId xmlns:a16="http://schemas.microsoft.com/office/drawing/2014/main" id="{A674A582-663C-4C57-AC55-116B5A1B0648}"/>
              </a:ext>
            </a:extLst>
          </p:cNvPr>
          <p:cNvSpPr>
            <a:spLocks noGrp="1"/>
          </p:cNvSpPr>
          <p:nvPr/>
        </p:nvSpPr>
        <p:spPr>
          <a:xfrm>
            <a:off x="1428750" y="2990850"/>
            <a:ext cx="6858000" cy="438150"/>
          </a:xfrm>
          <a:prstGeom prst="roundRect">
            <a:avLst>
              <a:gd name="adj" fmla="val 21739"/>
            </a:avLst>
          </a:prstGeom>
          <a:solidFill>
            <a:srgbClr val="BED9E8"/>
          </a:solidFill>
          <a:ln w="0">
            <a:noFill/>
            <a:prstDash val="solid"/>
          </a:ln>
        </p:spPr>
        <p:txBody>
          <a:bodyPr/>
          <a:lstStyle/>
          <a:p>
            <a:endParaRPr lang="en-US"/>
          </a:p>
        </p:txBody>
      </p:sp>
      <p:sp>
        <p:nvSpPr>
          <p:cNvPr id="13" name="Rectangle 12">
            <a:extLst>
              <a:ext uri="{FF2B5EF4-FFF2-40B4-BE49-F238E27FC236}">
                <a16:creationId xmlns:a16="http://schemas.microsoft.com/office/drawing/2014/main" id="{89BC405B-A0A8-4249-9762-2E3952CE3E24}"/>
              </a:ext>
            </a:extLst>
          </p:cNvPr>
          <p:cNvSpPr>
            <a:spLocks noGrp="1"/>
          </p:cNvSpPr>
          <p:nvPr/>
        </p:nvSpPr>
        <p:spPr>
          <a:xfrm>
            <a:off x="1619250" y="3067050"/>
            <a:ext cx="6477000" cy="285750"/>
          </a:xfrm>
          <a:prstGeom prst="rect">
            <a:avLst/>
          </a:prstGeom>
          <a:noFill/>
          <a:ln w="0">
            <a:noFill/>
            <a:prstDash val="solid"/>
          </a:ln>
        </p:spPr>
        <p:txBody>
          <a:bodyPr wrap="square" lIns="0" tIns="0" rIns="0" bIns="0" anchor="ctr">
            <a:normAutofit/>
          </a:bodyPr>
          <a:lstStyle/>
          <a:p>
            <a:pPr algn="l">
              <a:lnSpc>
                <a:spcPct val="100000"/>
              </a:lnSpc>
              <a:buNone/>
              <a:defRPr sz="1275" b="1">
                <a:solidFill>
                  <a:srgbClr val="0A315C"/>
                </a:solidFill>
                <a:latin typeface="Avenir Next"/>
                <a:ea typeface="Avenir Next"/>
                <a:cs typeface="Avenir Next"/>
              </a:defRPr>
            </a:pPr>
            <a:r>
              <a:rPr sz="1275" b="1">
                <a:solidFill>
                  <a:srgbClr val="0A315C"/>
                </a:solidFill>
                <a:latin typeface="Avenir Next"/>
                <a:ea typeface="Avenir Next"/>
                <a:cs typeface="Avenir Next"/>
              </a:rPr>
              <a:t>ESTRUCTURAL / SISTÉMICO</a:t>
            </a:r>
          </a:p>
        </p:txBody>
      </p:sp>
      <p:sp>
        <p:nvSpPr>
          <p:cNvPr id="14" name="Rectangle 13">
            <a:extLst>
              <a:ext uri="{FF2B5EF4-FFF2-40B4-BE49-F238E27FC236}">
                <a16:creationId xmlns:a16="http://schemas.microsoft.com/office/drawing/2014/main" id="{1922EFC5-4CC1-46B3-86E9-73044FF806D5}"/>
              </a:ext>
            </a:extLst>
          </p:cNvPr>
          <p:cNvSpPr>
            <a:spLocks noGrp="1"/>
          </p:cNvSpPr>
          <p:nvPr/>
        </p:nvSpPr>
        <p:spPr>
          <a:xfrm>
            <a:off x="876300" y="3638550"/>
            <a:ext cx="438150" cy="285750"/>
          </a:xfrm>
          <a:prstGeom prst="rect">
            <a:avLst/>
          </a:prstGeom>
          <a:noFill/>
          <a:ln w="0">
            <a:noFill/>
            <a:prstDash val="solid"/>
          </a:ln>
        </p:spPr>
        <p:txBody>
          <a:bodyPr wrap="square" lIns="0" tIns="0" rIns="0" bIns="0" anchor="t">
            <a:normAutofit/>
          </a:bodyPr>
          <a:lstStyle/>
          <a:p>
            <a:pPr algn="ctr">
              <a:lnSpc>
                <a:spcPct val="100000"/>
              </a:lnSpc>
              <a:buNone/>
              <a:defRPr sz="1575" b="0">
                <a:solidFill>
                  <a:srgbClr val="D2B06C"/>
                </a:solidFill>
                <a:latin typeface="Didot"/>
                <a:ea typeface="Didot"/>
                <a:cs typeface="Didot"/>
              </a:defRPr>
            </a:pPr>
            <a:r>
              <a:rPr sz="1575" b="0">
                <a:solidFill>
                  <a:srgbClr val="D2B06C"/>
                </a:solidFill>
                <a:latin typeface="Didot"/>
                <a:ea typeface="Didot"/>
                <a:cs typeface="Didot"/>
              </a:rPr>
              <a:t>D5</a:t>
            </a:r>
          </a:p>
        </p:txBody>
      </p:sp>
      <p:sp>
        <p:nvSpPr>
          <p:cNvPr id="15" name="Rounded Rectangle 14">
            <a:extLst>
              <a:ext uri="{FF2B5EF4-FFF2-40B4-BE49-F238E27FC236}">
                <a16:creationId xmlns:a16="http://schemas.microsoft.com/office/drawing/2014/main" id="{76736479-ED83-4860-89C3-676C11F07788}"/>
              </a:ext>
            </a:extLst>
          </p:cNvPr>
          <p:cNvSpPr>
            <a:spLocks noGrp="1"/>
          </p:cNvSpPr>
          <p:nvPr/>
        </p:nvSpPr>
        <p:spPr>
          <a:xfrm>
            <a:off x="1428750" y="3543300"/>
            <a:ext cx="6858000" cy="438150"/>
          </a:xfrm>
          <a:prstGeom prst="roundRect">
            <a:avLst>
              <a:gd name="adj" fmla="val 21739"/>
            </a:avLst>
          </a:prstGeom>
          <a:solidFill>
            <a:srgbClr val="E7F0F4"/>
          </a:solidFill>
          <a:ln w="0">
            <a:noFill/>
            <a:prstDash val="solid"/>
          </a:ln>
        </p:spPr>
        <p:txBody>
          <a:bodyPr/>
          <a:lstStyle/>
          <a:p>
            <a:endParaRPr lang="en-US"/>
          </a:p>
        </p:txBody>
      </p:sp>
      <p:sp>
        <p:nvSpPr>
          <p:cNvPr id="16" name="Rectangle 15">
            <a:extLst>
              <a:ext uri="{FF2B5EF4-FFF2-40B4-BE49-F238E27FC236}">
                <a16:creationId xmlns:a16="http://schemas.microsoft.com/office/drawing/2014/main" id="{4AFA89CE-3F05-4DDE-8186-BEC825051912}"/>
              </a:ext>
            </a:extLst>
          </p:cNvPr>
          <p:cNvSpPr>
            <a:spLocks noGrp="1"/>
          </p:cNvSpPr>
          <p:nvPr/>
        </p:nvSpPr>
        <p:spPr>
          <a:xfrm>
            <a:off x="1619250" y="3619500"/>
            <a:ext cx="6477000" cy="285750"/>
          </a:xfrm>
          <a:prstGeom prst="rect">
            <a:avLst/>
          </a:prstGeom>
          <a:noFill/>
          <a:ln w="0">
            <a:noFill/>
            <a:prstDash val="solid"/>
          </a:ln>
        </p:spPr>
        <p:txBody>
          <a:bodyPr wrap="square" lIns="0" tIns="0" rIns="0" bIns="0" anchor="ctr">
            <a:normAutofit/>
          </a:bodyPr>
          <a:lstStyle/>
          <a:p>
            <a:pPr algn="l">
              <a:lnSpc>
                <a:spcPct val="100000"/>
              </a:lnSpc>
              <a:buNone/>
              <a:defRPr sz="1275" b="1">
                <a:solidFill>
                  <a:srgbClr val="0A315C"/>
                </a:solidFill>
                <a:latin typeface="Avenir Next"/>
                <a:ea typeface="Avenir Next"/>
                <a:cs typeface="Avenir Next"/>
              </a:defRPr>
            </a:pPr>
            <a:r>
              <a:rPr sz="1275" b="1">
                <a:solidFill>
                  <a:srgbClr val="0A315C"/>
                </a:solidFill>
                <a:latin typeface="Avenir Next"/>
                <a:ea typeface="Avenir Next"/>
                <a:cs typeface="Avenir Next"/>
              </a:rPr>
              <a:t>EXISTENCIAL / ESPIRITUAL</a:t>
            </a:r>
          </a:p>
        </p:txBody>
      </p:sp>
      <p:sp>
        <p:nvSpPr>
          <p:cNvPr id="17" name="Rectangle 16">
            <a:extLst>
              <a:ext uri="{FF2B5EF4-FFF2-40B4-BE49-F238E27FC236}">
                <a16:creationId xmlns:a16="http://schemas.microsoft.com/office/drawing/2014/main" id="{01F93BFA-3FC6-477D-8A16-D71E34032958}"/>
              </a:ext>
            </a:extLst>
          </p:cNvPr>
          <p:cNvSpPr>
            <a:spLocks noGrp="1"/>
          </p:cNvSpPr>
          <p:nvPr/>
        </p:nvSpPr>
        <p:spPr>
          <a:xfrm>
            <a:off x="876300" y="4191000"/>
            <a:ext cx="438150" cy="285750"/>
          </a:xfrm>
          <a:prstGeom prst="rect">
            <a:avLst/>
          </a:prstGeom>
          <a:noFill/>
          <a:ln w="0">
            <a:noFill/>
            <a:prstDash val="solid"/>
          </a:ln>
        </p:spPr>
        <p:txBody>
          <a:bodyPr wrap="square" lIns="0" tIns="0" rIns="0" bIns="0" anchor="t">
            <a:normAutofit/>
          </a:bodyPr>
          <a:lstStyle/>
          <a:p>
            <a:pPr algn="ctr">
              <a:lnSpc>
                <a:spcPct val="100000"/>
              </a:lnSpc>
              <a:buNone/>
              <a:defRPr sz="1575" b="0">
                <a:solidFill>
                  <a:srgbClr val="D2B06C"/>
                </a:solidFill>
                <a:latin typeface="Didot"/>
                <a:ea typeface="Didot"/>
                <a:cs typeface="Didot"/>
              </a:defRPr>
            </a:pPr>
            <a:r>
              <a:rPr sz="1575" b="0">
                <a:solidFill>
                  <a:srgbClr val="D2B06C"/>
                </a:solidFill>
                <a:latin typeface="Didot"/>
                <a:ea typeface="Didot"/>
                <a:cs typeface="Didot"/>
              </a:rPr>
              <a:t>D6</a:t>
            </a:r>
          </a:p>
        </p:txBody>
      </p:sp>
      <p:sp>
        <p:nvSpPr>
          <p:cNvPr id="18" name="Rounded Rectangle 17">
            <a:extLst>
              <a:ext uri="{FF2B5EF4-FFF2-40B4-BE49-F238E27FC236}">
                <a16:creationId xmlns:a16="http://schemas.microsoft.com/office/drawing/2014/main" id="{700E46CE-3DEE-478D-B0B9-BE47C38BF30F}"/>
              </a:ext>
            </a:extLst>
          </p:cNvPr>
          <p:cNvSpPr>
            <a:spLocks noGrp="1"/>
          </p:cNvSpPr>
          <p:nvPr/>
        </p:nvSpPr>
        <p:spPr>
          <a:xfrm>
            <a:off x="1428750" y="4095750"/>
            <a:ext cx="6858000" cy="438150"/>
          </a:xfrm>
          <a:prstGeom prst="roundRect">
            <a:avLst>
              <a:gd name="adj" fmla="val 21739"/>
            </a:avLst>
          </a:prstGeom>
          <a:solidFill>
            <a:srgbClr val="BED9E8"/>
          </a:solidFill>
          <a:ln w="0">
            <a:noFill/>
            <a:prstDash val="solid"/>
          </a:ln>
        </p:spPr>
        <p:txBody>
          <a:bodyPr/>
          <a:lstStyle/>
          <a:p>
            <a:endParaRPr lang="en-US"/>
          </a:p>
        </p:txBody>
      </p:sp>
      <p:sp>
        <p:nvSpPr>
          <p:cNvPr id="19" name="Rectangle 18">
            <a:extLst>
              <a:ext uri="{FF2B5EF4-FFF2-40B4-BE49-F238E27FC236}">
                <a16:creationId xmlns:a16="http://schemas.microsoft.com/office/drawing/2014/main" id="{FC5E2478-3390-4C34-82D3-0666515CA1E6}"/>
              </a:ext>
            </a:extLst>
          </p:cNvPr>
          <p:cNvSpPr>
            <a:spLocks noGrp="1"/>
          </p:cNvSpPr>
          <p:nvPr/>
        </p:nvSpPr>
        <p:spPr>
          <a:xfrm>
            <a:off x="1619250" y="4171950"/>
            <a:ext cx="6477000" cy="285750"/>
          </a:xfrm>
          <a:prstGeom prst="rect">
            <a:avLst/>
          </a:prstGeom>
          <a:noFill/>
          <a:ln w="0">
            <a:noFill/>
            <a:prstDash val="solid"/>
          </a:ln>
        </p:spPr>
        <p:txBody>
          <a:bodyPr wrap="square" lIns="0" tIns="0" rIns="0" bIns="0" anchor="ctr">
            <a:normAutofit/>
          </a:bodyPr>
          <a:lstStyle/>
          <a:p>
            <a:pPr algn="l">
              <a:lnSpc>
                <a:spcPct val="100000"/>
              </a:lnSpc>
              <a:buNone/>
              <a:defRPr sz="1275" b="1">
                <a:solidFill>
                  <a:srgbClr val="0A315C"/>
                </a:solidFill>
                <a:latin typeface="Avenir Next"/>
                <a:ea typeface="Avenir Next"/>
                <a:cs typeface="Avenir Next"/>
              </a:defRPr>
            </a:pPr>
            <a:r>
              <a:rPr sz="1275" b="1">
                <a:solidFill>
                  <a:srgbClr val="0A315C"/>
                </a:solidFill>
                <a:latin typeface="Avenir Next"/>
                <a:ea typeface="Avenir Next"/>
                <a:cs typeface="Avenir Next"/>
              </a:rPr>
              <a:t>SOMÁTICO / BIOLÓGICO</a:t>
            </a:r>
          </a:p>
        </p:txBody>
      </p:sp>
      <p:sp>
        <p:nvSpPr>
          <p:cNvPr id="20" name="Rectangle 19">
            <a:extLst>
              <a:ext uri="{FF2B5EF4-FFF2-40B4-BE49-F238E27FC236}">
                <a16:creationId xmlns:a16="http://schemas.microsoft.com/office/drawing/2014/main" id="{62CAC57E-AFA7-43E1-9BE9-EB858E61E2B8}"/>
              </a:ext>
            </a:extLst>
          </p:cNvPr>
          <p:cNvSpPr>
            <a:spLocks noGrp="1"/>
          </p:cNvSpPr>
          <p:nvPr/>
        </p:nvSpPr>
        <p:spPr>
          <a:xfrm>
            <a:off x="876300" y="4743450"/>
            <a:ext cx="438150" cy="285750"/>
          </a:xfrm>
          <a:prstGeom prst="rect">
            <a:avLst/>
          </a:prstGeom>
          <a:noFill/>
          <a:ln w="0">
            <a:noFill/>
            <a:prstDash val="solid"/>
          </a:ln>
        </p:spPr>
        <p:txBody>
          <a:bodyPr wrap="square" lIns="0" tIns="0" rIns="0" bIns="0" anchor="t">
            <a:normAutofit/>
          </a:bodyPr>
          <a:lstStyle/>
          <a:p>
            <a:pPr algn="ctr">
              <a:lnSpc>
                <a:spcPct val="100000"/>
              </a:lnSpc>
              <a:buNone/>
              <a:defRPr sz="1575" b="0">
                <a:solidFill>
                  <a:srgbClr val="D2B06C"/>
                </a:solidFill>
                <a:latin typeface="Didot"/>
                <a:ea typeface="Didot"/>
                <a:cs typeface="Didot"/>
              </a:defRPr>
            </a:pPr>
            <a:r>
              <a:rPr sz="1575" b="0">
                <a:solidFill>
                  <a:srgbClr val="D2B06C"/>
                </a:solidFill>
                <a:latin typeface="Didot"/>
                <a:ea typeface="Didot"/>
                <a:cs typeface="Didot"/>
              </a:rPr>
              <a:t>D7</a:t>
            </a:r>
          </a:p>
        </p:txBody>
      </p:sp>
      <p:sp>
        <p:nvSpPr>
          <p:cNvPr id="21" name="Rounded Rectangle 20">
            <a:extLst>
              <a:ext uri="{FF2B5EF4-FFF2-40B4-BE49-F238E27FC236}">
                <a16:creationId xmlns:a16="http://schemas.microsoft.com/office/drawing/2014/main" id="{08DF8D40-BC0E-4379-86CC-B3CDE04D2448}"/>
              </a:ext>
            </a:extLst>
          </p:cNvPr>
          <p:cNvSpPr>
            <a:spLocks noGrp="1"/>
          </p:cNvSpPr>
          <p:nvPr/>
        </p:nvSpPr>
        <p:spPr>
          <a:xfrm>
            <a:off x="1428750" y="4648200"/>
            <a:ext cx="6858000" cy="438150"/>
          </a:xfrm>
          <a:prstGeom prst="roundRect">
            <a:avLst>
              <a:gd name="adj" fmla="val 21739"/>
            </a:avLst>
          </a:prstGeom>
          <a:solidFill>
            <a:srgbClr val="E7F0F4"/>
          </a:solidFill>
          <a:ln w="0">
            <a:noFill/>
            <a:prstDash val="solid"/>
          </a:ln>
        </p:spPr>
        <p:txBody>
          <a:bodyPr/>
          <a:lstStyle/>
          <a:p>
            <a:endParaRPr lang="en-US"/>
          </a:p>
        </p:txBody>
      </p:sp>
      <p:sp>
        <p:nvSpPr>
          <p:cNvPr id="22" name="Rectangle 21">
            <a:extLst>
              <a:ext uri="{FF2B5EF4-FFF2-40B4-BE49-F238E27FC236}">
                <a16:creationId xmlns:a16="http://schemas.microsoft.com/office/drawing/2014/main" id="{5C0F6C2B-F115-4E34-836A-1492FEA4ED30}"/>
              </a:ext>
            </a:extLst>
          </p:cNvPr>
          <p:cNvSpPr>
            <a:spLocks noGrp="1"/>
          </p:cNvSpPr>
          <p:nvPr/>
        </p:nvSpPr>
        <p:spPr>
          <a:xfrm>
            <a:off x="1619250" y="4724400"/>
            <a:ext cx="6477000" cy="285750"/>
          </a:xfrm>
          <a:prstGeom prst="rect">
            <a:avLst/>
          </a:prstGeom>
          <a:noFill/>
          <a:ln w="0">
            <a:noFill/>
            <a:prstDash val="solid"/>
          </a:ln>
        </p:spPr>
        <p:txBody>
          <a:bodyPr wrap="square" lIns="0" tIns="0" rIns="0" bIns="0" anchor="ctr">
            <a:normAutofit/>
          </a:bodyPr>
          <a:lstStyle/>
          <a:p>
            <a:pPr algn="l">
              <a:lnSpc>
                <a:spcPct val="100000"/>
              </a:lnSpc>
              <a:buNone/>
              <a:defRPr sz="1275" b="1">
                <a:solidFill>
                  <a:srgbClr val="0A315C"/>
                </a:solidFill>
                <a:latin typeface="Avenir Next"/>
                <a:ea typeface="Avenir Next"/>
                <a:cs typeface="Avenir Next"/>
              </a:defRPr>
            </a:pPr>
            <a:r>
              <a:rPr sz="1275" b="1">
                <a:solidFill>
                  <a:srgbClr val="0A315C"/>
                </a:solidFill>
                <a:latin typeface="Avenir Next"/>
                <a:ea typeface="Avenir Next"/>
                <a:cs typeface="Avenir Next"/>
              </a:rPr>
              <a:t>AMBIENTAL / PLANETARIO</a:t>
            </a:r>
          </a:p>
        </p:txBody>
      </p:sp>
      <p:sp>
        <p:nvSpPr>
          <p:cNvPr id="23" name="Rectangle 22">
            <a:extLst>
              <a:ext uri="{FF2B5EF4-FFF2-40B4-BE49-F238E27FC236}">
                <a16:creationId xmlns:a16="http://schemas.microsoft.com/office/drawing/2014/main" id="{EB8699F9-7608-4480-A66D-E390AF83CA43}"/>
              </a:ext>
            </a:extLst>
          </p:cNvPr>
          <p:cNvSpPr>
            <a:spLocks noGrp="1"/>
          </p:cNvSpPr>
          <p:nvPr/>
        </p:nvSpPr>
        <p:spPr>
          <a:xfrm>
            <a:off x="8572500" y="2152650"/>
            <a:ext cx="3143250" cy="704850"/>
          </a:xfrm>
          <a:prstGeom prst="rect">
            <a:avLst/>
          </a:prstGeom>
          <a:noFill/>
          <a:ln w="0">
            <a:noFill/>
            <a:prstDash val="solid"/>
          </a:ln>
        </p:spPr>
        <p:txBody>
          <a:bodyPr wrap="square" lIns="0" tIns="0" rIns="0" bIns="0" anchor="ctr">
            <a:normAutofit/>
          </a:bodyPr>
          <a:lstStyle/>
          <a:p>
            <a:pPr algn="ctr">
              <a:lnSpc>
                <a:spcPct val="100000"/>
              </a:lnSpc>
              <a:buNone/>
              <a:defRPr sz="2550" b="0">
                <a:solidFill>
                  <a:srgbClr val="0A315C"/>
                </a:solidFill>
                <a:latin typeface="Didot"/>
                <a:ea typeface="Didot"/>
                <a:cs typeface="Didot"/>
              </a:defRPr>
            </a:pPr>
            <a:r>
              <a:rPr sz="2550" b="0">
                <a:solidFill>
                  <a:srgbClr val="0A315C"/>
                </a:solidFill>
                <a:latin typeface="Didot"/>
                <a:ea typeface="Didot"/>
                <a:cs typeface="Didot"/>
              </a:rPr>
              <a:t>IPF = 100 - MGDT</a:t>
            </a:r>
          </a:p>
        </p:txBody>
      </p:sp>
      <p:sp>
        <p:nvSpPr>
          <p:cNvPr id="24" name="Rectangle 23">
            <a:extLst>
              <a:ext uri="{FF2B5EF4-FFF2-40B4-BE49-F238E27FC236}">
                <a16:creationId xmlns:a16="http://schemas.microsoft.com/office/drawing/2014/main" id="{E62CF721-9839-4C51-8A1A-DA5EB4DFAEE0}"/>
              </a:ext>
            </a:extLst>
          </p:cNvPr>
          <p:cNvSpPr>
            <a:spLocks noGrp="1"/>
          </p:cNvSpPr>
          <p:nvPr/>
        </p:nvSpPr>
        <p:spPr>
          <a:xfrm>
            <a:off x="9048750" y="3067050"/>
            <a:ext cx="2190750" cy="38100"/>
          </a:xfrm>
          <a:prstGeom prst="rect">
            <a:avLst/>
          </a:prstGeom>
          <a:solidFill>
            <a:srgbClr val="D2B06C"/>
          </a:solidFill>
          <a:ln w="0">
            <a:noFill/>
            <a:prstDash val="solid"/>
          </a:ln>
        </p:spPr>
        <p:txBody>
          <a:bodyPr/>
          <a:lstStyle/>
          <a:p>
            <a:endParaRPr lang="en-US"/>
          </a:p>
        </p:txBody>
      </p:sp>
      <p:sp>
        <p:nvSpPr>
          <p:cNvPr id="25" name="Rectangle 24">
            <a:extLst>
              <a:ext uri="{FF2B5EF4-FFF2-40B4-BE49-F238E27FC236}">
                <a16:creationId xmlns:a16="http://schemas.microsoft.com/office/drawing/2014/main" id="{0AA32AEE-4434-469C-B49B-79C4BA763E6B}"/>
              </a:ext>
            </a:extLst>
          </p:cNvPr>
          <p:cNvSpPr>
            <a:spLocks noGrp="1"/>
          </p:cNvSpPr>
          <p:nvPr/>
        </p:nvSpPr>
        <p:spPr>
          <a:xfrm>
            <a:off x="8667750" y="3371850"/>
            <a:ext cx="2857500" cy="952500"/>
          </a:xfrm>
          <a:prstGeom prst="rect">
            <a:avLst/>
          </a:prstGeom>
          <a:noFill/>
          <a:ln w="0">
            <a:noFill/>
            <a:prstDash val="solid"/>
          </a:ln>
        </p:spPr>
        <p:txBody>
          <a:bodyPr wrap="square" lIns="0" tIns="0" rIns="0" bIns="0" anchor="t">
            <a:normAutofit/>
          </a:bodyPr>
          <a:lstStyle/>
          <a:p>
            <a:pPr algn="ctr">
              <a:lnSpc>
                <a:spcPct val="114000"/>
              </a:lnSpc>
              <a:buNone/>
              <a:defRPr sz="1425" b="0">
                <a:solidFill>
                  <a:srgbClr val="203050"/>
                </a:solidFill>
                <a:latin typeface="Avenir Next"/>
                <a:ea typeface="Avenir Next"/>
                <a:cs typeface="Avenir Next"/>
              </a:defRPr>
            </a:pPr>
            <a:r>
              <a:rPr sz="1425" b="0">
                <a:solidFill>
                  <a:srgbClr val="203050"/>
                </a:solidFill>
                <a:latin typeface="Avenir Next"/>
                <a:ea typeface="Avenir Next"/>
                <a:cs typeface="Avenir Next"/>
              </a:rPr>
              <a:t>Estimación poblacional. Preliminar y heurística.</a:t>
            </a:r>
          </a:p>
        </p:txBody>
      </p:sp>
      <p:sp>
        <p:nvSpPr>
          <p:cNvPr id="26" name="Rectangle 25">
            <a:extLst>
              <a:ext uri="{FF2B5EF4-FFF2-40B4-BE49-F238E27FC236}">
                <a16:creationId xmlns:a16="http://schemas.microsoft.com/office/drawing/2014/main" id="{CD3239E5-6CB2-4218-965B-7EB5A5E18F68}"/>
              </a:ext>
            </a:extLst>
          </p:cNvPr>
          <p:cNvSpPr>
            <a:spLocks noGrp="1"/>
          </p:cNvSpPr>
          <p:nvPr/>
        </p:nvSpPr>
        <p:spPr>
          <a:xfrm>
            <a:off x="609600" y="6572250"/>
            <a:ext cx="6667500" cy="152400"/>
          </a:xfrm>
          <a:prstGeom prst="rect">
            <a:avLst/>
          </a:prstGeom>
          <a:noFill/>
          <a:ln w="0">
            <a:noFill/>
            <a:prstDash val="solid"/>
          </a:ln>
        </p:spPr>
        <p:txBody>
          <a:bodyPr wrap="square" lIns="0" tIns="0" rIns="0" bIns="0" anchor="t">
            <a:normAutofit/>
          </a:bodyPr>
          <a:lstStyle/>
          <a:p>
            <a:pPr algn="l">
              <a:lnSpc>
                <a:spcPct val="100000"/>
              </a:lnSpc>
              <a:buNone/>
              <a:defRPr sz="975" b="0">
                <a:solidFill>
                  <a:srgbClr val="5D7489"/>
                </a:solidFill>
                <a:latin typeface="Avenir Next"/>
                <a:ea typeface="Avenir Next"/>
                <a:cs typeface="Avenir Next"/>
              </a:defRPr>
            </a:pPr>
            <a:r>
              <a:rPr sz="975" b="0">
                <a:solidFill>
                  <a:srgbClr val="5D7489"/>
                </a:solidFill>
                <a:latin typeface="Avenir Next"/>
                <a:ea typeface="Avenir Next"/>
                <a:cs typeface="Avenir Next"/>
              </a:rPr>
              <a:t>Paz Fundamental: El Libro Fuente</a:t>
            </a:r>
          </a:p>
        </p:txBody>
      </p:sp>
      <p:sp>
        <p:nvSpPr>
          <p:cNvPr id="27" name="Rectangle 26">
            <a:extLst>
              <a:ext uri="{FF2B5EF4-FFF2-40B4-BE49-F238E27FC236}">
                <a16:creationId xmlns:a16="http://schemas.microsoft.com/office/drawing/2014/main" id="{812D354E-BA5C-4789-8FFD-5498D58267AE}"/>
              </a:ext>
            </a:extLst>
          </p:cNvPr>
          <p:cNvSpPr>
            <a:spLocks noGrp="1"/>
          </p:cNvSpPr>
          <p:nvPr/>
        </p:nvSpPr>
        <p:spPr>
          <a:xfrm>
            <a:off x="11125200" y="6553200"/>
            <a:ext cx="457200" cy="171450"/>
          </a:xfrm>
          <a:prstGeom prst="rect">
            <a:avLst/>
          </a:prstGeom>
          <a:noFill/>
          <a:ln w="0">
            <a:noFill/>
            <a:prstDash val="solid"/>
          </a:ln>
        </p:spPr>
        <p:txBody>
          <a:bodyPr wrap="square" lIns="0" tIns="0" rIns="0" bIns="0" anchor="t">
            <a:normAutofit/>
          </a:bodyPr>
          <a:lstStyle/>
          <a:p>
            <a:pPr algn="r">
              <a:lnSpc>
                <a:spcPct val="100000"/>
              </a:lnSpc>
              <a:buNone/>
              <a:defRPr sz="975" b="1">
                <a:solidFill>
                  <a:srgbClr val="0A315C"/>
                </a:solidFill>
                <a:latin typeface="Avenir Next"/>
                <a:ea typeface="Avenir Next"/>
                <a:cs typeface="Avenir Next"/>
              </a:defRPr>
            </a:pPr>
            <a:r>
              <a:rPr sz="975" b="1">
                <a:solidFill>
                  <a:srgbClr val="0A315C"/>
                </a:solidFill>
                <a:latin typeface="Avenir Next"/>
                <a:ea typeface="Avenir Next"/>
                <a:cs typeface="Avenir Next"/>
              </a:rPr>
              <a:t>11</a:t>
            </a:r>
          </a:p>
        </p:txBody>
      </p:sp>
    </p:spTree>
    <p:extLst>
      <p:ext uri="{BB962C8B-B14F-4D97-AF65-F5344CB8AC3E}">
        <p14:creationId xmlns:p14="http://schemas.microsoft.com/office/powerpoint/2010/main" val="6482197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BED9E8"/>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0417D31D-929D-404A-9726-7AEED3E30124}"/>
              </a:ext>
            </a:extLst>
          </p:cNvPr>
          <p:cNvSpPr>
            <a:spLocks noGrp="1"/>
          </p:cNvSpPr>
          <p:nvPr/>
        </p:nvSpPr>
        <p:spPr>
          <a:xfrm>
            <a:off x="609600" y="400050"/>
            <a:ext cx="10668000" cy="609600"/>
          </a:xfrm>
          <a:prstGeom prst="rect">
            <a:avLst/>
          </a:prstGeom>
          <a:noFill/>
          <a:ln w="0">
            <a:noFill/>
            <a:prstDash val="solid"/>
          </a:ln>
        </p:spPr>
        <p:txBody>
          <a:bodyPr wrap="square" lIns="0" tIns="0" rIns="0" bIns="0" anchor="t">
            <a:normAutofit/>
          </a:bodyPr>
          <a:lstStyle/>
          <a:p>
            <a:pPr algn="l">
              <a:lnSpc>
                <a:spcPct val="100000"/>
              </a:lnSpc>
              <a:buNone/>
              <a:defRPr sz="3600" b="0">
                <a:solidFill>
                  <a:srgbClr val="0A315C"/>
                </a:solidFill>
                <a:latin typeface="Didot"/>
                <a:ea typeface="Didot"/>
                <a:cs typeface="Didot"/>
              </a:defRPr>
            </a:pPr>
            <a:r>
              <a:rPr sz="3600" b="0">
                <a:solidFill>
                  <a:srgbClr val="0A315C"/>
                </a:solidFill>
                <a:latin typeface="Didot"/>
                <a:ea typeface="Didot"/>
                <a:cs typeface="Didot"/>
              </a:rPr>
              <a:t>Tres cuerpos de testimonio</a:t>
            </a:r>
          </a:p>
        </p:txBody>
      </p:sp>
      <p:sp>
        <p:nvSpPr>
          <p:cNvPr id="2" name="Rectangle 1">
            <a:extLst>
              <a:ext uri="{FF2B5EF4-FFF2-40B4-BE49-F238E27FC236}">
                <a16:creationId xmlns:a16="http://schemas.microsoft.com/office/drawing/2014/main" id="{90086C91-3231-4C69-A973-02A9BAF7CF35}"/>
              </a:ext>
            </a:extLst>
          </p:cNvPr>
          <p:cNvSpPr>
            <a:spLocks noGrp="1"/>
          </p:cNvSpPr>
          <p:nvPr/>
        </p:nvSpPr>
        <p:spPr>
          <a:xfrm>
            <a:off x="666750" y="1200150"/>
            <a:ext cx="4476750" cy="952500"/>
          </a:xfrm>
          <a:prstGeom prst="rect">
            <a:avLst/>
          </a:prstGeom>
          <a:noFill/>
          <a:ln w="0">
            <a:noFill/>
            <a:prstDash val="solid"/>
          </a:ln>
        </p:spPr>
        <p:txBody>
          <a:bodyPr wrap="square" lIns="0" tIns="0" rIns="0" bIns="0" anchor="t">
            <a:normAutofit/>
          </a:bodyPr>
          <a:lstStyle/>
          <a:p>
            <a:pPr algn="l">
              <a:lnSpc>
                <a:spcPct val="112000"/>
              </a:lnSpc>
              <a:buNone/>
              <a:defRPr sz="1800" b="0">
                <a:solidFill>
                  <a:srgbClr val="203050"/>
                </a:solidFill>
                <a:latin typeface="Avenir Next"/>
                <a:ea typeface="Avenir Next"/>
                <a:cs typeface="Avenir Next"/>
              </a:defRPr>
            </a:pPr>
            <a:r>
              <a:rPr sz="1800" b="0">
                <a:solidFill>
                  <a:srgbClr val="203050"/>
                </a:solidFill>
                <a:latin typeface="Avenir Next"/>
                <a:ea typeface="Avenir Next"/>
                <a:cs typeface="Avenir Next"/>
              </a:rPr>
              <a:t>Fuentes independientes convergen en capacidades compatibles mientras sus doctrinas siguen siendo distintas.</a:t>
            </a:r>
          </a:p>
        </p:txBody>
      </p:sp>
      <p:sp>
        <p:nvSpPr>
          <p:cNvPr id="3" name="Rectangle 2">
            <a:extLst>
              <a:ext uri="{FF2B5EF4-FFF2-40B4-BE49-F238E27FC236}">
                <a16:creationId xmlns:a16="http://schemas.microsoft.com/office/drawing/2014/main" id="{5BD66886-01D9-41F8-B8D9-3F93F2B4FF55}"/>
              </a:ext>
            </a:extLst>
          </p:cNvPr>
          <p:cNvSpPr>
            <a:spLocks noGrp="1"/>
          </p:cNvSpPr>
          <p:nvPr/>
        </p:nvSpPr>
        <p:spPr>
          <a:xfrm>
            <a:off x="666750" y="2762250"/>
            <a:ext cx="4095750" cy="952500"/>
          </a:xfrm>
          <a:prstGeom prst="rect">
            <a:avLst/>
          </a:prstGeom>
          <a:noFill/>
          <a:ln w="0">
            <a:noFill/>
            <a:prstDash val="solid"/>
          </a:ln>
        </p:spPr>
        <p:txBody>
          <a:bodyPr wrap="square" lIns="0" tIns="0" rIns="0" bIns="0" anchor="t">
            <a:normAutofit/>
          </a:bodyPr>
          <a:lstStyle/>
          <a:p>
            <a:pPr algn="l">
              <a:lnSpc>
                <a:spcPct val="105000"/>
              </a:lnSpc>
              <a:buNone/>
              <a:defRPr sz="2550" b="0">
                <a:solidFill>
                  <a:srgbClr val="0A315C"/>
                </a:solidFill>
                <a:latin typeface="Didot"/>
                <a:ea typeface="Didot"/>
                <a:cs typeface="Didot"/>
              </a:defRPr>
            </a:pPr>
            <a:r>
              <a:rPr sz="2550" b="0">
                <a:solidFill>
                  <a:srgbClr val="0A315C"/>
                </a:solidFill>
                <a:latin typeface="Didot"/>
                <a:ea typeface="Didot"/>
                <a:cs typeface="Didot"/>
              </a:rPr>
              <a:t>Un mapa de invitaciones, nunca de equivalencias</a:t>
            </a:r>
          </a:p>
        </p:txBody>
      </p:sp>
      <p:sp>
        <p:nvSpPr>
          <p:cNvPr id="4" name="Rectangle 3">
            <a:extLst>
              <a:ext uri="{FF2B5EF4-FFF2-40B4-BE49-F238E27FC236}">
                <a16:creationId xmlns:a16="http://schemas.microsoft.com/office/drawing/2014/main" id="{1253DD4A-921A-4ACB-AB8E-BBAFFB4C9986}"/>
              </a:ext>
            </a:extLst>
          </p:cNvPr>
          <p:cNvSpPr>
            <a:spLocks noGrp="1"/>
          </p:cNvSpPr>
          <p:nvPr/>
        </p:nvSpPr>
        <p:spPr>
          <a:xfrm>
            <a:off x="685800" y="4000500"/>
            <a:ext cx="742950" cy="38100"/>
          </a:xfrm>
          <a:prstGeom prst="rect">
            <a:avLst/>
          </a:prstGeom>
          <a:solidFill>
            <a:srgbClr val="D2B06C"/>
          </a:solidFill>
          <a:ln w="0">
            <a:noFill/>
            <a:prstDash val="solid"/>
          </a:ln>
        </p:spPr>
        <p:txBody>
          <a:bodyPr/>
          <a:lstStyle/>
          <a:p>
            <a:endParaRPr lang="en-US"/>
          </a:p>
        </p:txBody>
      </p:sp>
      <p:sp>
        <p:nvSpPr>
          <p:cNvPr id="5" name="Rectangle 4">
            <a:extLst>
              <a:ext uri="{FF2B5EF4-FFF2-40B4-BE49-F238E27FC236}">
                <a16:creationId xmlns:a16="http://schemas.microsoft.com/office/drawing/2014/main" id="{DC514D9E-5396-4096-85CC-B86200C40F76}"/>
              </a:ext>
            </a:extLst>
          </p:cNvPr>
          <p:cNvSpPr>
            <a:spLocks noGrp="1"/>
          </p:cNvSpPr>
          <p:nvPr/>
        </p:nvSpPr>
        <p:spPr>
          <a:xfrm>
            <a:off x="7620000" y="1143000"/>
            <a:ext cx="514350" cy="266700"/>
          </a:xfrm>
          <a:prstGeom prst="rect">
            <a:avLst/>
          </a:prstGeom>
          <a:noFill/>
          <a:ln w="0">
            <a:noFill/>
            <a:prstDash val="solid"/>
          </a:ln>
        </p:spPr>
        <p:txBody>
          <a:bodyPr wrap="square" lIns="0" tIns="0" rIns="0" bIns="0" anchor="t">
            <a:normAutofit/>
          </a:bodyPr>
          <a:lstStyle/>
          <a:p>
            <a:pPr algn="ctr">
              <a:lnSpc>
                <a:spcPct val="100000"/>
              </a:lnSpc>
              <a:buNone/>
              <a:defRPr sz="1200" b="1">
                <a:solidFill>
                  <a:srgbClr val="0A315C"/>
                </a:solidFill>
                <a:latin typeface="Avenir Next"/>
                <a:ea typeface="Avenir Next"/>
                <a:cs typeface="Avenir Next"/>
              </a:defRPr>
            </a:pPr>
            <a:r>
              <a:rPr sz="1200" b="1">
                <a:solidFill>
                  <a:srgbClr val="0A315C"/>
                </a:solidFill>
                <a:latin typeface="Avenir Next"/>
                <a:ea typeface="Avenir Next"/>
                <a:cs typeface="Avenir Next"/>
              </a:rPr>
              <a:t>C1</a:t>
            </a:r>
          </a:p>
        </p:txBody>
      </p:sp>
      <p:sp>
        <p:nvSpPr>
          <p:cNvPr id="6" name="Rectangle 5">
            <a:extLst>
              <a:ext uri="{FF2B5EF4-FFF2-40B4-BE49-F238E27FC236}">
                <a16:creationId xmlns:a16="http://schemas.microsoft.com/office/drawing/2014/main" id="{B07D30FC-BC3E-4564-8684-26B186CA8207}"/>
              </a:ext>
            </a:extLst>
          </p:cNvPr>
          <p:cNvSpPr>
            <a:spLocks noGrp="1"/>
          </p:cNvSpPr>
          <p:nvPr/>
        </p:nvSpPr>
        <p:spPr>
          <a:xfrm>
            <a:off x="8620125" y="1143000"/>
            <a:ext cx="514350" cy="266700"/>
          </a:xfrm>
          <a:prstGeom prst="rect">
            <a:avLst/>
          </a:prstGeom>
          <a:noFill/>
          <a:ln w="0">
            <a:noFill/>
            <a:prstDash val="solid"/>
          </a:ln>
        </p:spPr>
        <p:txBody>
          <a:bodyPr wrap="square" lIns="0" tIns="0" rIns="0" bIns="0" anchor="t">
            <a:normAutofit/>
          </a:bodyPr>
          <a:lstStyle/>
          <a:p>
            <a:pPr algn="ctr">
              <a:lnSpc>
                <a:spcPct val="100000"/>
              </a:lnSpc>
              <a:buNone/>
              <a:defRPr sz="1200" b="1">
                <a:solidFill>
                  <a:srgbClr val="0A315C"/>
                </a:solidFill>
                <a:latin typeface="Avenir Next"/>
                <a:ea typeface="Avenir Next"/>
                <a:cs typeface="Avenir Next"/>
              </a:defRPr>
            </a:pPr>
            <a:r>
              <a:rPr sz="1200" b="1">
                <a:solidFill>
                  <a:srgbClr val="0A315C"/>
                </a:solidFill>
                <a:latin typeface="Avenir Next"/>
                <a:ea typeface="Avenir Next"/>
                <a:cs typeface="Avenir Next"/>
              </a:rPr>
              <a:t>C2</a:t>
            </a:r>
          </a:p>
        </p:txBody>
      </p:sp>
      <p:sp>
        <p:nvSpPr>
          <p:cNvPr id="7" name="Rectangle 6">
            <a:extLst>
              <a:ext uri="{FF2B5EF4-FFF2-40B4-BE49-F238E27FC236}">
                <a16:creationId xmlns:a16="http://schemas.microsoft.com/office/drawing/2014/main" id="{3C22EB77-0725-43C4-891E-2EEC025094F4}"/>
              </a:ext>
            </a:extLst>
          </p:cNvPr>
          <p:cNvSpPr>
            <a:spLocks noGrp="1"/>
          </p:cNvSpPr>
          <p:nvPr/>
        </p:nvSpPr>
        <p:spPr>
          <a:xfrm>
            <a:off x="9620250" y="1143000"/>
            <a:ext cx="514350" cy="266700"/>
          </a:xfrm>
          <a:prstGeom prst="rect">
            <a:avLst/>
          </a:prstGeom>
          <a:noFill/>
          <a:ln w="0">
            <a:noFill/>
            <a:prstDash val="solid"/>
          </a:ln>
        </p:spPr>
        <p:txBody>
          <a:bodyPr wrap="square" lIns="0" tIns="0" rIns="0" bIns="0" anchor="t">
            <a:normAutofit/>
          </a:bodyPr>
          <a:lstStyle/>
          <a:p>
            <a:pPr algn="ctr">
              <a:lnSpc>
                <a:spcPct val="100000"/>
              </a:lnSpc>
              <a:buNone/>
              <a:defRPr sz="1200" b="1">
                <a:solidFill>
                  <a:srgbClr val="0A315C"/>
                </a:solidFill>
                <a:latin typeface="Avenir Next"/>
                <a:ea typeface="Avenir Next"/>
                <a:cs typeface="Avenir Next"/>
              </a:defRPr>
            </a:pPr>
            <a:r>
              <a:rPr sz="1200" b="1">
                <a:solidFill>
                  <a:srgbClr val="0A315C"/>
                </a:solidFill>
                <a:latin typeface="Avenir Next"/>
                <a:ea typeface="Avenir Next"/>
                <a:cs typeface="Avenir Next"/>
              </a:rPr>
              <a:t>C3</a:t>
            </a:r>
          </a:p>
        </p:txBody>
      </p:sp>
      <p:sp>
        <p:nvSpPr>
          <p:cNvPr id="8" name="Rectangle 7">
            <a:extLst>
              <a:ext uri="{FF2B5EF4-FFF2-40B4-BE49-F238E27FC236}">
                <a16:creationId xmlns:a16="http://schemas.microsoft.com/office/drawing/2014/main" id="{B5804853-F926-4F8B-8DCF-0410B178A971}"/>
              </a:ext>
            </a:extLst>
          </p:cNvPr>
          <p:cNvSpPr>
            <a:spLocks noGrp="1"/>
          </p:cNvSpPr>
          <p:nvPr/>
        </p:nvSpPr>
        <p:spPr>
          <a:xfrm>
            <a:off x="10620375" y="1143000"/>
            <a:ext cx="514350" cy="266700"/>
          </a:xfrm>
          <a:prstGeom prst="rect">
            <a:avLst/>
          </a:prstGeom>
          <a:noFill/>
          <a:ln w="0">
            <a:noFill/>
            <a:prstDash val="solid"/>
          </a:ln>
        </p:spPr>
        <p:txBody>
          <a:bodyPr wrap="square" lIns="0" tIns="0" rIns="0" bIns="0" anchor="t">
            <a:normAutofit/>
          </a:bodyPr>
          <a:lstStyle/>
          <a:p>
            <a:pPr algn="ctr">
              <a:lnSpc>
                <a:spcPct val="100000"/>
              </a:lnSpc>
              <a:buNone/>
              <a:defRPr sz="1200" b="1">
                <a:solidFill>
                  <a:srgbClr val="0A315C"/>
                </a:solidFill>
                <a:latin typeface="Avenir Next"/>
                <a:ea typeface="Avenir Next"/>
                <a:cs typeface="Avenir Next"/>
              </a:defRPr>
            </a:pPr>
            <a:r>
              <a:rPr sz="1200" b="1">
                <a:solidFill>
                  <a:srgbClr val="0A315C"/>
                </a:solidFill>
                <a:latin typeface="Avenir Next"/>
                <a:ea typeface="Avenir Next"/>
                <a:cs typeface="Avenir Next"/>
              </a:rPr>
              <a:t>C4</a:t>
            </a:r>
          </a:p>
        </p:txBody>
      </p:sp>
      <p:sp>
        <p:nvSpPr>
          <p:cNvPr id="9" name="Rectangle 8">
            <a:extLst>
              <a:ext uri="{FF2B5EF4-FFF2-40B4-BE49-F238E27FC236}">
                <a16:creationId xmlns:a16="http://schemas.microsoft.com/office/drawing/2014/main" id="{601B430C-CD69-4370-A622-FB28B52C4937}"/>
              </a:ext>
            </a:extLst>
          </p:cNvPr>
          <p:cNvSpPr>
            <a:spLocks noGrp="1"/>
          </p:cNvSpPr>
          <p:nvPr/>
        </p:nvSpPr>
        <p:spPr>
          <a:xfrm>
            <a:off x="6191250" y="1809750"/>
            <a:ext cx="1333500" cy="361950"/>
          </a:xfrm>
          <a:prstGeom prst="rect">
            <a:avLst/>
          </a:prstGeom>
          <a:noFill/>
          <a:ln w="0">
            <a:noFill/>
            <a:prstDash val="solid"/>
          </a:ln>
        </p:spPr>
        <p:txBody>
          <a:bodyPr wrap="square" lIns="0" tIns="0" rIns="0" bIns="0" anchor="ctr">
            <a:normAutofit/>
          </a:bodyPr>
          <a:lstStyle/>
          <a:p>
            <a:pPr algn="r">
              <a:lnSpc>
                <a:spcPct val="100000"/>
              </a:lnSpc>
              <a:buNone/>
              <a:defRPr sz="1125" b="1">
                <a:solidFill>
                  <a:srgbClr val="0A315C"/>
                </a:solidFill>
                <a:latin typeface="Avenir Next"/>
                <a:ea typeface="Avenir Next"/>
                <a:cs typeface="Avenir Next"/>
              </a:defRPr>
            </a:pPr>
            <a:r>
              <a:rPr sz="1125" b="1">
                <a:solidFill>
                  <a:srgbClr val="0A315C"/>
                </a:solidFill>
                <a:latin typeface="Avenir Next"/>
                <a:ea typeface="Avenir Next"/>
                <a:cs typeface="Avenir Next"/>
              </a:rPr>
              <a:t>TRADICIONES</a:t>
            </a:r>
          </a:p>
        </p:txBody>
      </p:sp>
      <p:sp>
        <p:nvSpPr>
          <p:cNvPr id="10" name="Oval 9">
            <a:extLst>
              <a:ext uri="{FF2B5EF4-FFF2-40B4-BE49-F238E27FC236}">
                <a16:creationId xmlns:a16="http://schemas.microsoft.com/office/drawing/2014/main" id="{F924D7DE-3397-46D6-87E6-46535A9CC86A}"/>
              </a:ext>
            </a:extLst>
          </p:cNvPr>
          <p:cNvSpPr>
            <a:spLocks noGrp="1"/>
          </p:cNvSpPr>
          <p:nvPr/>
        </p:nvSpPr>
        <p:spPr>
          <a:xfrm>
            <a:off x="7753350" y="1638300"/>
            <a:ext cx="609600" cy="609600"/>
          </a:xfrm>
          <a:prstGeom prst="ellipse">
            <a:avLst/>
          </a:prstGeom>
          <a:solidFill>
            <a:srgbClr val="0A315C"/>
          </a:solidFill>
          <a:ln w="19050">
            <a:solidFill>
              <a:srgbClr val="0A315C"/>
            </a:solidFill>
            <a:prstDash val="solid"/>
          </a:ln>
        </p:spPr>
        <p:txBody>
          <a:bodyPr/>
          <a:lstStyle/>
          <a:p>
            <a:endParaRPr lang="en-US"/>
          </a:p>
        </p:txBody>
      </p:sp>
      <p:sp>
        <p:nvSpPr>
          <p:cNvPr id="11" name="Oval 10">
            <a:extLst>
              <a:ext uri="{FF2B5EF4-FFF2-40B4-BE49-F238E27FC236}">
                <a16:creationId xmlns:a16="http://schemas.microsoft.com/office/drawing/2014/main" id="{FBD829E4-6143-4540-9E76-A31F0A460643}"/>
              </a:ext>
            </a:extLst>
          </p:cNvPr>
          <p:cNvSpPr>
            <a:spLocks noGrp="1"/>
          </p:cNvSpPr>
          <p:nvPr/>
        </p:nvSpPr>
        <p:spPr>
          <a:xfrm>
            <a:off x="8753475" y="1638300"/>
            <a:ext cx="609600" cy="609600"/>
          </a:xfrm>
          <a:prstGeom prst="ellipse">
            <a:avLst/>
          </a:prstGeom>
          <a:solidFill>
            <a:srgbClr val="0A315C"/>
          </a:solidFill>
          <a:ln w="19050">
            <a:solidFill>
              <a:srgbClr val="0A315C"/>
            </a:solidFill>
            <a:prstDash val="solid"/>
          </a:ln>
        </p:spPr>
        <p:txBody>
          <a:bodyPr/>
          <a:lstStyle/>
          <a:p>
            <a:endParaRPr lang="en-US"/>
          </a:p>
        </p:txBody>
      </p:sp>
      <p:sp>
        <p:nvSpPr>
          <p:cNvPr id="12" name="Oval 11">
            <a:extLst>
              <a:ext uri="{FF2B5EF4-FFF2-40B4-BE49-F238E27FC236}">
                <a16:creationId xmlns:a16="http://schemas.microsoft.com/office/drawing/2014/main" id="{2B608B9A-5050-4D44-BD41-EB996987F4BC}"/>
              </a:ext>
            </a:extLst>
          </p:cNvPr>
          <p:cNvSpPr>
            <a:spLocks noGrp="1"/>
          </p:cNvSpPr>
          <p:nvPr/>
        </p:nvSpPr>
        <p:spPr>
          <a:xfrm>
            <a:off x="9753600" y="1638300"/>
            <a:ext cx="609600" cy="609600"/>
          </a:xfrm>
          <a:prstGeom prst="ellipse">
            <a:avLst/>
          </a:prstGeom>
          <a:solidFill>
            <a:srgbClr val="0A315C"/>
          </a:solidFill>
          <a:ln w="19050">
            <a:solidFill>
              <a:srgbClr val="0A315C"/>
            </a:solidFill>
            <a:prstDash val="solid"/>
          </a:ln>
        </p:spPr>
        <p:txBody>
          <a:bodyPr/>
          <a:lstStyle/>
          <a:p>
            <a:endParaRPr lang="en-US"/>
          </a:p>
        </p:txBody>
      </p:sp>
      <p:sp>
        <p:nvSpPr>
          <p:cNvPr id="13" name="Oval 12">
            <a:extLst>
              <a:ext uri="{FF2B5EF4-FFF2-40B4-BE49-F238E27FC236}">
                <a16:creationId xmlns:a16="http://schemas.microsoft.com/office/drawing/2014/main" id="{035A3478-9480-4CA4-9E2E-F993AA928327}"/>
              </a:ext>
            </a:extLst>
          </p:cNvPr>
          <p:cNvSpPr>
            <a:spLocks noGrp="1"/>
          </p:cNvSpPr>
          <p:nvPr/>
        </p:nvSpPr>
        <p:spPr>
          <a:xfrm>
            <a:off x="10753725" y="1638300"/>
            <a:ext cx="609600" cy="609600"/>
          </a:xfrm>
          <a:prstGeom prst="ellipse">
            <a:avLst/>
          </a:prstGeom>
          <a:solidFill>
            <a:srgbClr val="0A315C"/>
          </a:solidFill>
          <a:ln w="19050">
            <a:solidFill>
              <a:srgbClr val="0A315C"/>
            </a:solidFill>
            <a:prstDash val="solid"/>
          </a:ln>
        </p:spPr>
        <p:txBody>
          <a:bodyPr/>
          <a:lstStyle/>
          <a:p>
            <a:endParaRPr lang="en-US"/>
          </a:p>
        </p:txBody>
      </p:sp>
      <p:sp>
        <p:nvSpPr>
          <p:cNvPr id="14" name="Rectangle 13">
            <a:extLst>
              <a:ext uri="{FF2B5EF4-FFF2-40B4-BE49-F238E27FC236}">
                <a16:creationId xmlns:a16="http://schemas.microsoft.com/office/drawing/2014/main" id="{204698BC-7B84-4F03-BA00-1F9134E48959}"/>
              </a:ext>
            </a:extLst>
          </p:cNvPr>
          <p:cNvSpPr>
            <a:spLocks noGrp="1"/>
          </p:cNvSpPr>
          <p:nvPr/>
        </p:nvSpPr>
        <p:spPr>
          <a:xfrm>
            <a:off x="6191250" y="2838450"/>
            <a:ext cx="1333500" cy="361950"/>
          </a:xfrm>
          <a:prstGeom prst="rect">
            <a:avLst/>
          </a:prstGeom>
          <a:noFill/>
          <a:ln w="0">
            <a:noFill/>
            <a:prstDash val="solid"/>
          </a:ln>
        </p:spPr>
        <p:txBody>
          <a:bodyPr wrap="square" lIns="0" tIns="0" rIns="0" bIns="0" anchor="ctr">
            <a:normAutofit/>
          </a:bodyPr>
          <a:lstStyle/>
          <a:p>
            <a:pPr algn="r">
              <a:lnSpc>
                <a:spcPct val="100000"/>
              </a:lnSpc>
              <a:buNone/>
              <a:defRPr sz="1125" b="1">
                <a:solidFill>
                  <a:srgbClr val="0A315C"/>
                </a:solidFill>
                <a:latin typeface="Avenir Next"/>
                <a:ea typeface="Avenir Next"/>
                <a:cs typeface="Avenir Next"/>
              </a:defRPr>
            </a:pPr>
            <a:r>
              <a:rPr sz="1125" b="1">
                <a:solidFill>
                  <a:srgbClr val="0A315C"/>
                </a:solidFill>
                <a:latin typeface="Avenir Next"/>
                <a:ea typeface="Avenir Next"/>
                <a:cs typeface="Avenir Next"/>
              </a:rPr>
              <a:t>LÍDERES VIVOS</a:t>
            </a:r>
          </a:p>
        </p:txBody>
      </p:sp>
      <p:sp>
        <p:nvSpPr>
          <p:cNvPr id="15" name="Oval 14">
            <a:extLst>
              <a:ext uri="{FF2B5EF4-FFF2-40B4-BE49-F238E27FC236}">
                <a16:creationId xmlns:a16="http://schemas.microsoft.com/office/drawing/2014/main" id="{A031D61C-A889-41D8-9731-793550A35246}"/>
              </a:ext>
            </a:extLst>
          </p:cNvPr>
          <p:cNvSpPr>
            <a:spLocks noGrp="1"/>
          </p:cNvSpPr>
          <p:nvPr/>
        </p:nvSpPr>
        <p:spPr>
          <a:xfrm>
            <a:off x="7753350" y="2667000"/>
            <a:ext cx="609600" cy="609600"/>
          </a:xfrm>
          <a:prstGeom prst="ellipse">
            <a:avLst/>
          </a:prstGeom>
          <a:solidFill>
            <a:srgbClr val="0A315C"/>
          </a:solidFill>
          <a:ln w="19050">
            <a:solidFill>
              <a:srgbClr val="0A315C"/>
            </a:solidFill>
            <a:prstDash val="solid"/>
          </a:ln>
        </p:spPr>
        <p:txBody>
          <a:bodyPr/>
          <a:lstStyle/>
          <a:p>
            <a:endParaRPr lang="en-US"/>
          </a:p>
        </p:txBody>
      </p:sp>
      <p:sp>
        <p:nvSpPr>
          <p:cNvPr id="16" name="Oval 15">
            <a:extLst>
              <a:ext uri="{FF2B5EF4-FFF2-40B4-BE49-F238E27FC236}">
                <a16:creationId xmlns:a16="http://schemas.microsoft.com/office/drawing/2014/main" id="{ACFDA4CB-0C71-4CD7-BD25-38FEEEC98400}"/>
              </a:ext>
            </a:extLst>
          </p:cNvPr>
          <p:cNvSpPr>
            <a:spLocks noGrp="1"/>
          </p:cNvSpPr>
          <p:nvPr/>
        </p:nvSpPr>
        <p:spPr>
          <a:xfrm>
            <a:off x="8753475" y="2667000"/>
            <a:ext cx="609600" cy="609600"/>
          </a:xfrm>
          <a:prstGeom prst="ellipse">
            <a:avLst/>
          </a:prstGeom>
          <a:solidFill>
            <a:srgbClr val="0A315C"/>
          </a:solidFill>
          <a:ln w="19050">
            <a:solidFill>
              <a:srgbClr val="0A315C"/>
            </a:solidFill>
            <a:prstDash val="solid"/>
          </a:ln>
        </p:spPr>
        <p:txBody>
          <a:bodyPr/>
          <a:lstStyle/>
          <a:p>
            <a:endParaRPr lang="en-US"/>
          </a:p>
        </p:txBody>
      </p:sp>
      <p:sp>
        <p:nvSpPr>
          <p:cNvPr id="17" name="Oval 16">
            <a:extLst>
              <a:ext uri="{FF2B5EF4-FFF2-40B4-BE49-F238E27FC236}">
                <a16:creationId xmlns:a16="http://schemas.microsoft.com/office/drawing/2014/main" id="{26094462-0B55-4184-AF25-310F9B9C73E5}"/>
              </a:ext>
            </a:extLst>
          </p:cNvPr>
          <p:cNvSpPr>
            <a:spLocks noGrp="1"/>
          </p:cNvSpPr>
          <p:nvPr/>
        </p:nvSpPr>
        <p:spPr>
          <a:xfrm>
            <a:off x="9753600" y="2667000"/>
            <a:ext cx="609600" cy="609600"/>
          </a:xfrm>
          <a:prstGeom prst="ellipse">
            <a:avLst/>
          </a:prstGeom>
          <a:solidFill>
            <a:srgbClr val="0A315C"/>
          </a:solidFill>
          <a:ln w="19050">
            <a:solidFill>
              <a:srgbClr val="0A315C"/>
            </a:solidFill>
            <a:prstDash val="solid"/>
          </a:ln>
        </p:spPr>
        <p:txBody>
          <a:bodyPr/>
          <a:lstStyle/>
          <a:p>
            <a:endParaRPr lang="en-US"/>
          </a:p>
        </p:txBody>
      </p:sp>
      <p:sp>
        <p:nvSpPr>
          <p:cNvPr id="18" name="Oval 17">
            <a:extLst>
              <a:ext uri="{FF2B5EF4-FFF2-40B4-BE49-F238E27FC236}">
                <a16:creationId xmlns:a16="http://schemas.microsoft.com/office/drawing/2014/main" id="{0ED23A42-5830-4E31-AD85-FAD85DEDEB78}"/>
              </a:ext>
            </a:extLst>
          </p:cNvPr>
          <p:cNvSpPr>
            <a:spLocks noGrp="1"/>
          </p:cNvSpPr>
          <p:nvPr/>
        </p:nvSpPr>
        <p:spPr>
          <a:xfrm>
            <a:off x="10753725" y="2667000"/>
            <a:ext cx="609600" cy="609600"/>
          </a:xfrm>
          <a:prstGeom prst="ellipse">
            <a:avLst/>
          </a:prstGeom>
          <a:solidFill>
            <a:srgbClr val="0A315C"/>
          </a:solidFill>
          <a:ln w="19050">
            <a:solidFill>
              <a:srgbClr val="0A315C"/>
            </a:solidFill>
            <a:prstDash val="solid"/>
          </a:ln>
        </p:spPr>
        <p:txBody>
          <a:bodyPr/>
          <a:lstStyle/>
          <a:p>
            <a:endParaRPr lang="en-US"/>
          </a:p>
        </p:txBody>
      </p:sp>
      <p:sp>
        <p:nvSpPr>
          <p:cNvPr id="19" name="Rectangle 18">
            <a:extLst>
              <a:ext uri="{FF2B5EF4-FFF2-40B4-BE49-F238E27FC236}">
                <a16:creationId xmlns:a16="http://schemas.microsoft.com/office/drawing/2014/main" id="{5A418FDE-0FA7-4816-801F-E4510DA521AA}"/>
              </a:ext>
            </a:extLst>
          </p:cNvPr>
          <p:cNvSpPr>
            <a:spLocks noGrp="1"/>
          </p:cNvSpPr>
          <p:nvPr/>
        </p:nvSpPr>
        <p:spPr>
          <a:xfrm>
            <a:off x="6191250" y="3867150"/>
            <a:ext cx="1333500" cy="361950"/>
          </a:xfrm>
          <a:prstGeom prst="rect">
            <a:avLst/>
          </a:prstGeom>
          <a:noFill/>
          <a:ln w="0">
            <a:noFill/>
            <a:prstDash val="solid"/>
          </a:ln>
        </p:spPr>
        <p:txBody>
          <a:bodyPr wrap="square" lIns="0" tIns="0" rIns="0" bIns="0" anchor="ctr">
            <a:normAutofit/>
          </a:bodyPr>
          <a:lstStyle/>
          <a:p>
            <a:pPr algn="r">
              <a:lnSpc>
                <a:spcPct val="100000"/>
              </a:lnSpc>
              <a:buNone/>
              <a:defRPr sz="1125" b="1">
                <a:solidFill>
                  <a:srgbClr val="0A315C"/>
                </a:solidFill>
                <a:latin typeface="Avenir Next"/>
                <a:ea typeface="Avenir Next"/>
                <a:cs typeface="Avenir Next"/>
              </a:defRPr>
            </a:pPr>
            <a:r>
              <a:rPr sz="1125" b="1">
                <a:solidFill>
                  <a:srgbClr val="0A315C"/>
                </a:solidFill>
                <a:latin typeface="Avenir Next"/>
                <a:ea typeface="Avenir Next"/>
                <a:cs typeface="Avenir Next"/>
              </a:rPr>
              <a:t>TESTIMONIOS PROFUNDOS</a:t>
            </a:r>
          </a:p>
        </p:txBody>
      </p:sp>
      <p:sp>
        <p:nvSpPr>
          <p:cNvPr id="20" name="Oval 19">
            <a:extLst>
              <a:ext uri="{FF2B5EF4-FFF2-40B4-BE49-F238E27FC236}">
                <a16:creationId xmlns:a16="http://schemas.microsoft.com/office/drawing/2014/main" id="{1767A8A9-C8FB-4DE9-8BCE-48E63C433C51}"/>
              </a:ext>
            </a:extLst>
          </p:cNvPr>
          <p:cNvSpPr>
            <a:spLocks noGrp="1"/>
          </p:cNvSpPr>
          <p:nvPr/>
        </p:nvSpPr>
        <p:spPr>
          <a:xfrm>
            <a:off x="7753350" y="3695700"/>
            <a:ext cx="609600" cy="609600"/>
          </a:xfrm>
          <a:prstGeom prst="ellipse">
            <a:avLst/>
          </a:prstGeom>
          <a:solidFill>
            <a:srgbClr val="FFFFFF">
              <a:alpha val="25000"/>
            </a:srgbClr>
          </a:solidFill>
          <a:ln w="19050">
            <a:solidFill>
              <a:srgbClr val="93B5CD"/>
            </a:solidFill>
            <a:prstDash val="solid"/>
          </a:ln>
        </p:spPr>
        <p:txBody>
          <a:bodyPr/>
          <a:lstStyle/>
          <a:p>
            <a:endParaRPr lang="en-US"/>
          </a:p>
        </p:txBody>
      </p:sp>
      <p:sp>
        <p:nvSpPr>
          <p:cNvPr id="21" name="Rectangle 20">
            <a:extLst>
              <a:ext uri="{FF2B5EF4-FFF2-40B4-BE49-F238E27FC236}">
                <a16:creationId xmlns:a16="http://schemas.microsoft.com/office/drawing/2014/main" id="{CB6949F0-3B9C-4C76-AFF3-82B5FA334FED}"/>
              </a:ext>
            </a:extLst>
          </p:cNvPr>
          <p:cNvSpPr>
            <a:spLocks noGrp="1"/>
          </p:cNvSpPr>
          <p:nvPr/>
        </p:nvSpPr>
        <p:spPr>
          <a:xfrm>
            <a:off x="7753350" y="3790950"/>
            <a:ext cx="609600" cy="381000"/>
          </a:xfrm>
          <a:prstGeom prst="rect">
            <a:avLst/>
          </a:prstGeom>
          <a:noFill/>
          <a:ln w="0">
            <a:noFill/>
            <a:prstDash val="solid"/>
          </a:ln>
        </p:spPr>
        <p:txBody>
          <a:bodyPr wrap="square" lIns="0" tIns="0" rIns="0" bIns="0" anchor="ctr">
            <a:normAutofit/>
          </a:bodyPr>
          <a:lstStyle/>
          <a:p>
            <a:pPr algn="ctr">
              <a:lnSpc>
                <a:spcPct val="100000"/>
              </a:lnSpc>
              <a:buNone/>
              <a:defRPr sz="1950" b="0">
                <a:solidFill>
                  <a:srgbClr val="5D7489"/>
                </a:solidFill>
                <a:latin typeface="Avenir Next"/>
                <a:ea typeface="Avenir Next"/>
                <a:cs typeface="Avenir Next"/>
              </a:defRPr>
            </a:pPr>
            <a:r>
              <a:rPr sz="1950" b="0">
                <a:solidFill>
                  <a:srgbClr val="5D7489"/>
                </a:solidFill>
                <a:latin typeface="Avenir Next"/>
                <a:ea typeface="Avenir Next"/>
                <a:cs typeface="Avenir Next"/>
              </a:rPr>
              <a:t>-</a:t>
            </a:r>
          </a:p>
        </p:txBody>
      </p:sp>
      <p:sp>
        <p:nvSpPr>
          <p:cNvPr id="22" name="Oval 21">
            <a:extLst>
              <a:ext uri="{FF2B5EF4-FFF2-40B4-BE49-F238E27FC236}">
                <a16:creationId xmlns:a16="http://schemas.microsoft.com/office/drawing/2014/main" id="{57C0AC3B-F0B5-4F6B-9067-747D11A60453}"/>
              </a:ext>
            </a:extLst>
          </p:cNvPr>
          <p:cNvSpPr>
            <a:spLocks noGrp="1"/>
          </p:cNvSpPr>
          <p:nvPr/>
        </p:nvSpPr>
        <p:spPr>
          <a:xfrm>
            <a:off x="8753475" y="3695700"/>
            <a:ext cx="609600" cy="609600"/>
          </a:xfrm>
          <a:prstGeom prst="ellipse">
            <a:avLst/>
          </a:prstGeom>
          <a:solidFill>
            <a:srgbClr val="0A315C"/>
          </a:solidFill>
          <a:ln w="19050">
            <a:solidFill>
              <a:srgbClr val="0A315C"/>
            </a:solidFill>
            <a:prstDash val="solid"/>
          </a:ln>
        </p:spPr>
        <p:txBody>
          <a:bodyPr/>
          <a:lstStyle/>
          <a:p>
            <a:endParaRPr lang="en-US"/>
          </a:p>
        </p:txBody>
      </p:sp>
      <p:sp>
        <p:nvSpPr>
          <p:cNvPr id="23" name="Oval 22">
            <a:extLst>
              <a:ext uri="{FF2B5EF4-FFF2-40B4-BE49-F238E27FC236}">
                <a16:creationId xmlns:a16="http://schemas.microsoft.com/office/drawing/2014/main" id="{9E253A4A-2D4F-46A8-B4DA-72084E66F200}"/>
              </a:ext>
            </a:extLst>
          </p:cNvPr>
          <p:cNvSpPr>
            <a:spLocks noGrp="1"/>
          </p:cNvSpPr>
          <p:nvPr/>
        </p:nvSpPr>
        <p:spPr>
          <a:xfrm>
            <a:off x="9753600" y="3695700"/>
            <a:ext cx="609600" cy="609600"/>
          </a:xfrm>
          <a:prstGeom prst="ellipse">
            <a:avLst/>
          </a:prstGeom>
          <a:solidFill>
            <a:srgbClr val="0A315C"/>
          </a:solidFill>
          <a:ln w="19050">
            <a:solidFill>
              <a:srgbClr val="0A315C"/>
            </a:solidFill>
            <a:prstDash val="solid"/>
          </a:ln>
        </p:spPr>
        <p:txBody>
          <a:bodyPr/>
          <a:lstStyle/>
          <a:p>
            <a:endParaRPr lang="en-US"/>
          </a:p>
        </p:txBody>
      </p:sp>
      <p:sp>
        <p:nvSpPr>
          <p:cNvPr id="24" name="Oval 23">
            <a:extLst>
              <a:ext uri="{FF2B5EF4-FFF2-40B4-BE49-F238E27FC236}">
                <a16:creationId xmlns:a16="http://schemas.microsoft.com/office/drawing/2014/main" id="{695FFD95-49C2-491E-A5EB-B1E37609F43D}"/>
              </a:ext>
            </a:extLst>
          </p:cNvPr>
          <p:cNvSpPr>
            <a:spLocks noGrp="1"/>
          </p:cNvSpPr>
          <p:nvPr/>
        </p:nvSpPr>
        <p:spPr>
          <a:xfrm>
            <a:off x="10753725" y="3695700"/>
            <a:ext cx="609600" cy="609600"/>
          </a:xfrm>
          <a:prstGeom prst="ellipse">
            <a:avLst/>
          </a:prstGeom>
          <a:solidFill>
            <a:srgbClr val="0A315C"/>
          </a:solidFill>
          <a:ln w="19050">
            <a:solidFill>
              <a:srgbClr val="0A315C"/>
            </a:solidFill>
            <a:prstDash val="solid"/>
          </a:ln>
        </p:spPr>
        <p:txBody>
          <a:bodyPr/>
          <a:lstStyle/>
          <a:p>
            <a:endParaRPr lang="en-US"/>
          </a:p>
        </p:txBody>
      </p:sp>
      <p:sp>
        <p:nvSpPr>
          <p:cNvPr id="25" name="Rectangle 24">
            <a:extLst>
              <a:ext uri="{FF2B5EF4-FFF2-40B4-BE49-F238E27FC236}">
                <a16:creationId xmlns:a16="http://schemas.microsoft.com/office/drawing/2014/main" id="{62C97D04-9285-42E9-A7AF-71F0F684723C}"/>
              </a:ext>
            </a:extLst>
          </p:cNvPr>
          <p:cNvSpPr>
            <a:spLocks noGrp="1"/>
          </p:cNvSpPr>
          <p:nvPr/>
        </p:nvSpPr>
        <p:spPr>
          <a:xfrm>
            <a:off x="6286500" y="5219700"/>
            <a:ext cx="4762500" cy="400050"/>
          </a:xfrm>
          <a:prstGeom prst="rect">
            <a:avLst/>
          </a:prstGeom>
          <a:noFill/>
          <a:ln w="0">
            <a:noFill/>
            <a:prstDash val="solid"/>
          </a:ln>
        </p:spPr>
        <p:txBody>
          <a:bodyPr wrap="square" lIns="0" tIns="0" rIns="0" bIns="0" anchor="t">
            <a:normAutofit/>
          </a:bodyPr>
          <a:lstStyle/>
          <a:p>
            <a:pPr algn="ctr">
              <a:lnSpc>
                <a:spcPct val="100000"/>
              </a:lnSpc>
              <a:buNone/>
              <a:defRPr sz="1350" b="0">
                <a:solidFill>
                  <a:srgbClr val="203050"/>
                </a:solidFill>
                <a:latin typeface="Avenir Next"/>
                <a:ea typeface="Avenir Next"/>
                <a:cs typeface="Avenir Next"/>
              </a:defRPr>
            </a:pPr>
            <a:r>
              <a:rPr sz="1350" b="0">
                <a:solidFill>
                  <a:srgbClr val="203050"/>
                </a:solidFill>
                <a:latin typeface="Avenir Next"/>
                <a:ea typeface="Avenir Next"/>
                <a:cs typeface="Avenir Next"/>
              </a:rPr>
              <a:t>La escala mide la huella, no la cosa.</a:t>
            </a:r>
          </a:p>
        </p:txBody>
      </p:sp>
      <p:sp>
        <p:nvSpPr>
          <p:cNvPr id="26" name="Rectangle 25">
            <a:extLst>
              <a:ext uri="{FF2B5EF4-FFF2-40B4-BE49-F238E27FC236}">
                <a16:creationId xmlns:a16="http://schemas.microsoft.com/office/drawing/2014/main" id="{FF9D3223-95A3-43EE-86E2-5FC33E2F903B}"/>
              </a:ext>
            </a:extLst>
          </p:cNvPr>
          <p:cNvSpPr>
            <a:spLocks noGrp="1"/>
          </p:cNvSpPr>
          <p:nvPr/>
        </p:nvSpPr>
        <p:spPr>
          <a:xfrm>
            <a:off x="609600" y="6572250"/>
            <a:ext cx="6667500" cy="152400"/>
          </a:xfrm>
          <a:prstGeom prst="rect">
            <a:avLst/>
          </a:prstGeom>
          <a:noFill/>
          <a:ln w="0">
            <a:noFill/>
            <a:prstDash val="solid"/>
          </a:ln>
        </p:spPr>
        <p:txBody>
          <a:bodyPr wrap="square" lIns="0" tIns="0" rIns="0" bIns="0" anchor="t">
            <a:normAutofit/>
          </a:bodyPr>
          <a:lstStyle/>
          <a:p>
            <a:pPr algn="l">
              <a:lnSpc>
                <a:spcPct val="100000"/>
              </a:lnSpc>
              <a:buNone/>
              <a:defRPr sz="975" b="0">
                <a:solidFill>
                  <a:srgbClr val="5D7489"/>
                </a:solidFill>
                <a:latin typeface="Avenir Next"/>
                <a:ea typeface="Avenir Next"/>
                <a:cs typeface="Avenir Next"/>
              </a:defRPr>
            </a:pPr>
            <a:r>
              <a:rPr sz="975" b="0">
                <a:solidFill>
                  <a:srgbClr val="5D7489"/>
                </a:solidFill>
                <a:latin typeface="Avenir Next"/>
                <a:ea typeface="Avenir Next"/>
                <a:cs typeface="Avenir Next"/>
              </a:rPr>
              <a:t>Paz Fundamental: El Libro Fuente</a:t>
            </a:r>
          </a:p>
        </p:txBody>
      </p:sp>
      <p:sp>
        <p:nvSpPr>
          <p:cNvPr id="27" name="Rectangle 26">
            <a:extLst>
              <a:ext uri="{FF2B5EF4-FFF2-40B4-BE49-F238E27FC236}">
                <a16:creationId xmlns:a16="http://schemas.microsoft.com/office/drawing/2014/main" id="{903BA2E7-D778-4C3A-B878-9EF55E8B4EAF}"/>
              </a:ext>
            </a:extLst>
          </p:cNvPr>
          <p:cNvSpPr>
            <a:spLocks noGrp="1"/>
          </p:cNvSpPr>
          <p:nvPr/>
        </p:nvSpPr>
        <p:spPr>
          <a:xfrm>
            <a:off x="11125200" y="6553200"/>
            <a:ext cx="457200" cy="171450"/>
          </a:xfrm>
          <a:prstGeom prst="rect">
            <a:avLst/>
          </a:prstGeom>
          <a:noFill/>
          <a:ln w="0">
            <a:noFill/>
            <a:prstDash val="solid"/>
          </a:ln>
        </p:spPr>
        <p:txBody>
          <a:bodyPr wrap="square" lIns="0" tIns="0" rIns="0" bIns="0" anchor="t">
            <a:normAutofit/>
          </a:bodyPr>
          <a:lstStyle/>
          <a:p>
            <a:pPr algn="r">
              <a:lnSpc>
                <a:spcPct val="100000"/>
              </a:lnSpc>
              <a:buNone/>
              <a:defRPr sz="975" b="1">
                <a:solidFill>
                  <a:srgbClr val="0A315C"/>
                </a:solidFill>
                <a:latin typeface="Avenir Next"/>
                <a:ea typeface="Avenir Next"/>
                <a:cs typeface="Avenir Next"/>
              </a:defRPr>
            </a:pPr>
            <a:r>
              <a:rPr sz="975" b="1">
                <a:solidFill>
                  <a:srgbClr val="0A315C"/>
                </a:solidFill>
                <a:latin typeface="Avenir Next"/>
                <a:ea typeface="Avenir Next"/>
                <a:cs typeface="Avenir Next"/>
              </a:rPr>
              <a:t>12</a:t>
            </a:r>
          </a:p>
        </p:txBody>
      </p:sp>
    </p:spTree>
    <p:extLst>
      <p:ext uri="{BB962C8B-B14F-4D97-AF65-F5344CB8AC3E}">
        <p14:creationId xmlns:p14="http://schemas.microsoft.com/office/powerpoint/2010/main" val="20943906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AF9F6"/>
        </a:solidFill>
        <a:effectLst/>
      </p:bgPr>
    </p:bg>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6D7CBD33-D8D7-4CFC-B70E-48472CE276EA}"/>
              </a:ext>
            </a:extLst>
          </p:cNvPr>
          <p:cNvSpPr>
            <a:spLocks noGrp="1"/>
          </p:cNvSpPr>
          <p:nvPr/>
        </p:nvSpPr>
        <p:spPr>
          <a:xfrm>
            <a:off x="609600" y="400050"/>
            <a:ext cx="10668000" cy="609600"/>
          </a:xfrm>
          <a:prstGeom prst="rect">
            <a:avLst/>
          </a:prstGeom>
          <a:noFill/>
          <a:ln w="0">
            <a:noFill/>
            <a:prstDash val="solid"/>
          </a:ln>
        </p:spPr>
        <p:txBody>
          <a:bodyPr wrap="square" lIns="0" tIns="0" rIns="0" bIns="0" anchor="t">
            <a:normAutofit/>
          </a:bodyPr>
          <a:lstStyle/>
          <a:p>
            <a:pPr algn="l">
              <a:lnSpc>
                <a:spcPct val="100000"/>
              </a:lnSpc>
              <a:buNone/>
              <a:defRPr sz="3600" b="0">
                <a:solidFill>
                  <a:srgbClr val="0A315C"/>
                </a:solidFill>
                <a:latin typeface="Didot"/>
                <a:ea typeface="Didot"/>
                <a:cs typeface="Didot"/>
              </a:defRPr>
            </a:pPr>
            <a:r>
              <a:rPr sz="3600" b="0">
                <a:solidFill>
                  <a:srgbClr val="0A315C"/>
                </a:solidFill>
                <a:latin typeface="Didot"/>
                <a:ea typeface="Didot"/>
                <a:cs typeface="Didot"/>
              </a:rPr>
              <a:t>El perfil importa más que el total</a:t>
            </a:r>
          </a:p>
        </p:txBody>
      </p:sp>
      <p:sp>
        <p:nvSpPr>
          <p:cNvPr id="2" name="Rectangle 1">
            <a:extLst>
              <a:ext uri="{FF2B5EF4-FFF2-40B4-BE49-F238E27FC236}">
                <a16:creationId xmlns:a16="http://schemas.microsoft.com/office/drawing/2014/main" id="{74CA0C11-B874-4F8F-A924-58D567D61B0F}"/>
              </a:ext>
            </a:extLst>
          </p:cNvPr>
          <p:cNvSpPr>
            <a:spLocks noGrp="1"/>
          </p:cNvSpPr>
          <p:nvPr/>
        </p:nvSpPr>
        <p:spPr>
          <a:xfrm>
            <a:off x="628650" y="1028700"/>
            <a:ext cx="1428750" cy="495300"/>
          </a:xfrm>
          <a:prstGeom prst="rect">
            <a:avLst/>
          </a:prstGeom>
          <a:noFill/>
          <a:ln w="0">
            <a:noFill/>
            <a:prstDash val="solid"/>
          </a:ln>
        </p:spPr>
        <p:txBody>
          <a:bodyPr wrap="square" lIns="0" tIns="0" rIns="0" bIns="0" anchor="ctr">
            <a:normAutofit fontScale="90278"/>
          </a:bodyPr>
          <a:lstStyle/>
          <a:p>
            <a:pPr algn="ctr">
              <a:lnSpc>
                <a:spcPct val="100000"/>
              </a:lnSpc>
              <a:buNone/>
              <a:defRPr sz="3600" b="0">
                <a:solidFill>
                  <a:srgbClr val="0A315C"/>
                </a:solidFill>
                <a:latin typeface="Didot"/>
                <a:ea typeface="Didot"/>
                <a:cs typeface="Didot"/>
              </a:defRPr>
            </a:pPr>
            <a:r>
              <a:rPr sz="3600" b="0">
                <a:solidFill>
                  <a:srgbClr val="0A315C"/>
                </a:solidFill>
                <a:latin typeface="Didot"/>
                <a:ea typeface="Didot"/>
                <a:cs typeface="Didot"/>
              </a:rPr>
              <a:t>20</a:t>
            </a:r>
          </a:p>
        </p:txBody>
      </p:sp>
      <p:sp>
        <p:nvSpPr>
          <p:cNvPr id="3" name="Rectangle 2">
            <a:extLst>
              <a:ext uri="{FF2B5EF4-FFF2-40B4-BE49-F238E27FC236}">
                <a16:creationId xmlns:a16="http://schemas.microsoft.com/office/drawing/2014/main" id="{92CEB3EC-FEDE-4265-931A-DEB56A739116}"/>
              </a:ext>
            </a:extLst>
          </p:cNvPr>
          <p:cNvSpPr>
            <a:spLocks noGrp="1"/>
          </p:cNvSpPr>
          <p:nvPr/>
        </p:nvSpPr>
        <p:spPr>
          <a:xfrm>
            <a:off x="628650" y="1543050"/>
            <a:ext cx="1428750" cy="228600"/>
          </a:xfrm>
          <a:prstGeom prst="rect">
            <a:avLst/>
          </a:prstGeom>
          <a:noFill/>
          <a:ln w="0">
            <a:noFill/>
            <a:prstDash val="solid"/>
          </a:ln>
        </p:spPr>
        <p:txBody>
          <a:bodyPr wrap="square" lIns="0" tIns="0" rIns="0" bIns="0" anchor="t">
            <a:normAutofit/>
          </a:bodyPr>
          <a:lstStyle/>
          <a:p>
            <a:pPr algn="ctr">
              <a:lnSpc>
                <a:spcPct val="100000"/>
              </a:lnSpc>
              <a:buNone/>
              <a:defRPr sz="1050" b="1">
                <a:solidFill>
                  <a:srgbClr val="5D7489"/>
                </a:solidFill>
                <a:latin typeface="Avenir Next"/>
                <a:ea typeface="Avenir Next"/>
                <a:cs typeface="Avenir Next"/>
              </a:defRPr>
            </a:pPr>
            <a:r>
              <a:rPr sz="1050" b="1">
                <a:solidFill>
                  <a:srgbClr val="5D7489"/>
                </a:solidFill>
                <a:latin typeface="Avenir Next"/>
                <a:ea typeface="Avenir Next"/>
                <a:cs typeface="Avenir Next"/>
              </a:rPr>
              <a:t>AFIRMACIONES</a:t>
            </a:r>
          </a:p>
        </p:txBody>
      </p:sp>
      <p:sp>
        <p:nvSpPr>
          <p:cNvPr id="4" name="Rectangle 3">
            <a:extLst>
              <a:ext uri="{FF2B5EF4-FFF2-40B4-BE49-F238E27FC236}">
                <a16:creationId xmlns:a16="http://schemas.microsoft.com/office/drawing/2014/main" id="{C95567FB-4B92-4C91-A553-414EDB2F742A}"/>
              </a:ext>
            </a:extLst>
          </p:cNvPr>
          <p:cNvSpPr>
            <a:spLocks noGrp="1"/>
          </p:cNvSpPr>
          <p:nvPr/>
        </p:nvSpPr>
        <p:spPr>
          <a:xfrm>
            <a:off x="2133600" y="1028700"/>
            <a:ext cx="1428750" cy="495300"/>
          </a:xfrm>
          <a:prstGeom prst="rect">
            <a:avLst/>
          </a:prstGeom>
          <a:noFill/>
          <a:ln w="0">
            <a:noFill/>
            <a:prstDash val="solid"/>
          </a:ln>
        </p:spPr>
        <p:txBody>
          <a:bodyPr wrap="square" lIns="0" tIns="0" rIns="0" bIns="0" anchor="ctr">
            <a:normAutofit fontScale="90278"/>
          </a:bodyPr>
          <a:lstStyle/>
          <a:p>
            <a:pPr algn="ctr">
              <a:lnSpc>
                <a:spcPct val="100000"/>
              </a:lnSpc>
              <a:buNone/>
              <a:defRPr sz="3600" b="0">
                <a:solidFill>
                  <a:srgbClr val="0A315C"/>
                </a:solidFill>
                <a:latin typeface="Didot"/>
                <a:ea typeface="Didot"/>
                <a:cs typeface="Didot"/>
              </a:defRPr>
            </a:pPr>
            <a:r>
              <a:rPr sz="3600" b="0">
                <a:solidFill>
                  <a:srgbClr val="0A315C"/>
                </a:solidFill>
                <a:latin typeface="Didot"/>
                <a:ea typeface="Didot"/>
                <a:cs typeface="Didot"/>
              </a:rPr>
              <a:t>4</a:t>
            </a:r>
          </a:p>
        </p:txBody>
      </p:sp>
      <p:sp>
        <p:nvSpPr>
          <p:cNvPr id="5" name="Rectangle 4">
            <a:extLst>
              <a:ext uri="{FF2B5EF4-FFF2-40B4-BE49-F238E27FC236}">
                <a16:creationId xmlns:a16="http://schemas.microsoft.com/office/drawing/2014/main" id="{B7CF3A9B-C674-4B03-BE74-014030208D28}"/>
              </a:ext>
            </a:extLst>
          </p:cNvPr>
          <p:cNvSpPr>
            <a:spLocks noGrp="1"/>
          </p:cNvSpPr>
          <p:nvPr/>
        </p:nvSpPr>
        <p:spPr>
          <a:xfrm>
            <a:off x="2133600" y="1543050"/>
            <a:ext cx="1428750" cy="228600"/>
          </a:xfrm>
          <a:prstGeom prst="rect">
            <a:avLst/>
          </a:prstGeom>
          <a:noFill/>
          <a:ln w="0">
            <a:noFill/>
            <a:prstDash val="solid"/>
          </a:ln>
        </p:spPr>
        <p:txBody>
          <a:bodyPr wrap="square" lIns="0" tIns="0" rIns="0" bIns="0" anchor="t">
            <a:normAutofit/>
          </a:bodyPr>
          <a:lstStyle/>
          <a:p>
            <a:pPr algn="ctr">
              <a:lnSpc>
                <a:spcPct val="100000"/>
              </a:lnSpc>
              <a:buNone/>
              <a:defRPr sz="1050" b="1">
                <a:solidFill>
                  <a:srgbClr val="5D7489"/>
                </a:solidFill>
                <a:latin typeface="Avenir Next"/>
                <a:ea typeface="Avenir Next"/>
                <a:cs typeface="Avenir Next"/>
              </a:defRPr>
            </a:pPr>
            <a:r>
              <a:rPr sz="1050" b="1">
                <a:solidFill>
                  <a:srgbClr val="5D7489"/>
                </a:solidFill>
                <a:latin typeface="Avenir Next"/>
                <a:ea typeface="Avenir Next"/>
                <a:cs typeface="Avenir Next"/>
              </a:rPr>
              <a:t>COMPONENTES</a:t>
            </a:r>
          </a:p>
        </p:txBody>
      </p:sp>
      <p:sp>
        <p:nvSpPr>
          <p:cNvPr id="6" name="Rectangle 5">
            <a:extLst>
              <a:ext uri="{FF2B5EF4-FFF2-40B4-BE49-F238E27FC236}">
                <a16:creationId xmlns:a16="http://schemas.microsoft.com/office/drawing/2014/main" id="{57422695-EA84-4DDA-B1DC-4349A704EEBB}"/>
              </a:ext>
            </a:extLst>
          </p:cNvPr>
          <p:cNvSpPr>
            <a:spLocks noGrp="1"/>
          </p:cNvSpPr>
          <p:nvPr/>
        </p:nvSpPr>
        <p:spPr>
          <a:xfrm>
            <a:off x="3638550" y="1028700"/>
            <a:ext cx="1428750" cy="495300"/>
          </a:xfrm>
          <a:prstGeom prst="rect">
            <a:avLst/>
          </a:prstGeom>
          <a:noFill/>
          <a:ln w="0">
            <a:noFill/>
            <a:prstDash val="solid"/>
          </a:ln>
        </p:spPr>
        <p:txBody>
          <a:bodyPr wrap="square" lIns="0" tIns="0" rIns="0" bIns="0" anchor="ctr">
            <a:normAutofit fontScale="90278"/>
          </a:bodyPr>
          <a:lstStyle/>
          <a:p>
            <a:pPr algn="ctr">
              <a:lnSpc>
                <a:spcPct val="100000"/>
              </a:lnSpc>
              <a:buNone/>
              <a:defRPr sz="3600" b="0">
                <a:solidFill>
                  <a:srgbClr val="0A315C"/>
                </a:solidFill>
                <a:latin typeface="Didot"/>
                <a:ea typeface="Didot"/>
                <a:cs typeface="Didot"/>
              </a:defRPr>
            </a:pPr>
            <a:r>
              <a:rPr sz="3600" b="0">
                <a:solidFill>
                  <a:srgbClr val="0A315C"/>
                </a:solidFill>
                <a:latin typeface="Didot"/>
                <a:ea typeface="Didot"/>
                <a:cs typeface="Didot"/>
              </a:rPr>
              <a:t>3-5</a:t>
            </a:r>
          </a:p>
        </p:txBody>
      </p:sp>
      <p:sp>
        <p:nvSpPr>
          <p:cNvPr id="7" name="Rectangle 6">
            <a:extLst>
              <a:ext uri="{FF2B5EF4-FFF2-40B4-BE49-F238E27FC236}">
                <a16:creationId xmlns:a16="http://schemas.microsoft.com/office/drawing/2014/main" id="{1C64B374-42C4-41E4-B6B4-293632937574}"/>
              </a:ext>
            </a:extLst>
          </p:cNvPr>
          <p:cNvSpPr>
            <a:spLocks noGrp="1"/>
          </p:cNvSpPr>
          <p:nvPr/>
        </p:nvSpPr>
        <p:spPr>
          <a:xfrm>
            <a:off x="3638550" y="1543050"/>
            <a:ext cx="1428750" cy="228600"/>
          </a:xfrm>
          <a:prstGeom prst="rect">
            <a:avLst/>
          </a:prstGeom>
          <a:noFill/>
          <a:ln w="0">
            <a:noFill/>
            <a:prstDash val="solid"/>
          </a:ln>
        </p:spPr>
        <p:txBody>
          <a:bodyPr wrap="square" lIns="0" tIns="0" rIns="0" bIns="0" anchor="t">
            <a:normAutofit/>
          </a:bodyPr>
          <a:lstStyle/>
          <a:p>
            <a:pPr algn="ctr">
              <a:lnSpc>
                <a:spcPct val="100000"/>
              </a:lnSpc>
              <a:buNone/>
              <a:defRPr sz="1050" b="1">
                <a:solidFill>
                  <a:srgbClr val="5D7489"/>
                </a:solidFill>
                <a:latin typeface="Avenir Next"/>
                <a:ea typeface="Avenir Next"/>
                <a:cs typeface="Avenir Next"/>
              </a:defRPr>
            </a:pPr>
            <a:r>
              <a:rPr sz="1050" b="1">
                <a:solidFill>
                  <a:srgbClr val="5D7489"/>
                </a:solidFill>
                <a:latin typeface="Avenir Next"/>
                <a:ea typeface="Avenir Next"/>
                <a:cs typeface="Avenir Next"/>
              </a:rPr>
              <a:t>MINUTOS</a:t>
            </a:r>
          </a:p>
        </p:txBody>
      </p:sp>
      <p:sp>
        <p:nvSpPr>
          <p:cNvPr id="8" name="Straight Connector 7">
            <a:extLst>
              <a:ext uri="{FF2B5EF4-FFF2-40B4-BE49-F238E27FC236}">
                <a16:creationId xmlns:a16="http://schemas.microsoft.com/office/drawing/2014/main" id="{A46826FC-FEA6-49E1-87FC-FAC793ADD9A9}"/>
              </a:ext>
            </a:extLst>
          </p:cNvPr>
          <p:cNvSpPr>
            <a:spLocks noGrp="1"/>
          </p:cNvSpPr>
          <p:nvPr/>
        </p:nvSpPr>
        <p:spPr>
          <a:xfrm>
            <a:off x="7143750" y="2209800"/>
            <a:ext cx="9525" cy="2247900"/>
          </a:xfrm>
          <a:prstGeom prst="line">
            <a:avLst/>
          </a:prstGeom>
          <a:noFill/>
          <a:ln w="14288">
            <a:solidFill>
              <a:srgbClr val="93B5CD"/>
            </a:solidFill>
            <a:prstDash val="solid"/>
          </a:ln>
        </p:spPr>
        <p:txBody>
          <a:bodyPr/>
          <a:lstStyle/>
          <a:p>
            <a:endParaRPr lang="en-US"/>
          </a:p>
        </p:txBody>
      </p:sp>
      <p:sp>
        <p:nvSpPr>
          <p:cNvPr id="9" name="Straight Connector 8">
            <a:extLst>
              <a:ext uri="{FF2B5EF4-FFF2-40B4-BE49-F238E27FC236}">
                <a16:creationId xmlns:a16="http://schemas.microsoft.com/office/drawing/2014/main" id="{F2F596E8-7B8E-4C50-88F2-81A9436804E7}"/>
              </a:ext>
            </a:extLst>
          </p:cNvPr>
          <p:cNvSpPr>
            <a:spLocks noGrp="1"/>
          </p:cNvSpPr>
          <p:nvPr/>
        </p:nvSpPr>
        <p:spPr>
          <a:xfrm>
            <a:off x="6019800" y="3333750"/>
            <a:ext cx="2247900" cy="9525"/>
          </a:xfrm>
          <a:prstGeom prst="line">
            <a:avLst/>
          </a:prstGeom>
          <a:noFill/>
          <a:ln w="14288">
            <a:solidFill>
              <a:srgbClr val="93B5CD"/>
            </a:solidFill>
            <a:prstDash val="solid"/>
          </a:ln>
        </p:spPr>
        <p:txBody>
          <a:bodyPr/>
          <a:lstStyle/>
          <a:p>
            <a:endParaRPr lang="en-US"/>
          </a:p>
        </p:txBody>
      </p:sp>
      <p:sp>
        <p:nvSpPr>
          <p:cNvPr id="10" name="Freeform 9">
            <a:extLst>
              <a:ext uri="{FF2B5EF4-FFF2-40B4-BE49-F238E27FC236}">
                <a16:creationId xmlns:a16="http://schemas.microsoft.com/office/drawing/2014/main" id="{33120858-BE9B-47FE-B9EB-FBAE21671F33}"/>
              </a:ext>
            </a:extLst>
          </p:cNvPr>
          <p:cNvSpPr>
            <a:spLocks noGrp="1"/>
          </p:cNvSpPr>
          <p:nvPr/>
        </p:nvSpPr>
        <p:spPr>
          <a:xfrm>
            <a:off x="6019800" y="2209800"/>
            <a:ext cx="2247900" cy="2247900"/>
          </a:xfrm>
          <a:custGeom>
            <a:avLst/>
            <a:gdLst/>
            <a:ahLst/>
            <a:cxnLst/>
            <a:rect l="0" t="0" r="0" b="0"/>
            <a:pathLst>
              <a:path w="2247900" h="2247900">
                <a:moveTo>
                  <a:pt x="1123950" y="0"/>
                </a:moveTo>
                <a:lnTo>
                  <a:pt x="2247900" y="1123950"/>
                </a:lnTo>
                <a:lnTo>
                  <a:pt x="1123950" y="2247900"/>
                </a:lnTo>
                <a:lnTo>
                  <a:pt x="0" y="1123950"/>
                </a:lnTo>
                <a:close/>
              </a:path>
            </a:pathLst>
          </a:custGeom>
          <a:noFill/>
          <a:ln w="9525">
            <a:solidFill>
              <a:srgbClr val="93B5CD"/>
            </a:solidFill>
            <a:prstDash val="solid"/>
          </a:ln>
        </p:spPr>
        <p:txBody>
          <a:bodyPr/>
          <a:lstStyle/>
          <a:p>
            <a:endParaRPr lang="en-US"/>
          </a:p>
        </p:txBody>
      </p:sp>
      <p:sp>
        <p:nvSpPr>
          <p:cNvPr id="11" name="Freeform 10">
            <a:extLst>
              <a:ext uri="{FF2B5EF4-FFF2-40B4-BE49-F238E27FC236}">
                <a16:creationId xmlns:a16="http://schemas.microsoft.com/office/drawing/2014/main" id="{2063FE86-48EC-449D-B3D8-6F9F6154E098}"/>
              </a:ext>
            </a:extLst>
          </p:cNvPr>
          <p:cNvSpPr>
            <a:spLocks noGrp="1"/>
          </p:cNvSpPr>
          <p:nvPr/>
        </p:nvSpPr>
        <p:spPr>
          <a:xfrm>
            <a:off x="6401943" y="2591943"/>
            <a:ext cx="1483614" cy="1483614"/>
          </a:xfrm>
          <a:custGeom>
            <a:avLst/>
            <a:gdLst/>
            <a:ahLst/>
            <a:cxnLst/>
            <a:rect l="0" t="0" r="0" b="0"/>
            <a:pathLst>
              <a:path w="1483614" h="1483614">
                <a:moveTo>
                  <a:pt x="741807" y="0"/>
                </a:moveTo>
                <a:lnTo>
                  <a:pt x="1483614" y="741807"/>
                </a:lnTo>
                <a:lnTo>
                  <a:pt x="741807" y="1483614"/>
                </a:lnTo>
                <a:lnTo>
                  <a:pt x="0" y="741807"/>
                </a:lnTo>
                <a:close/>
              </a:path>
            </a:pathLst>
          </a:custGeom>
          <a:noFill/>
          <a:ln w="9525">
            <a:solidFill>
              <a:srgbClr val="93B5CD"/>
            </a:solidFill>
            <a:prstDash val="solid"/>
          </a:ln>
        </p:spPr>
        <p:txBody>
          <a:bodyPr/>
          <a:lstStyle/>
          <a:p>
            <a:endParaRPr lang="en-US"/>
          </a:p>
        </p:txBody>
      </p:sp>
      <p:sp>
        <p:nvSpPr>
          <p:cNvPr id="12" name="Freeform 11">
            <a:extLst>
              <a:ext uri="{FF2B5EF4-FFF2-40B4-BE49-F238E27FC236}">
                <a16:creationId xmlns:a16="http://schemas.microsoft.com/office/drawing/2014/main" id="{B0E84B10-DB8F-4398-BD45-070D4954704D}"/>
              </a:ext>
            </a:extLst>
          </p:cNvPr>
          <p:cNvSpPr>
            <a:spLocks noGrp="1"/>
          </p:cNvSpPr>
          <p:nvPr/>
        </p:nvSpPr>
        <p:spPr>
          <a:xfrm>
            <a:off x="6772846" y="2962847"/>
            <a:ext cx="741807" cy="741807"/>
          </a:xfrm>
          <a:custGeom>
            <a:avLst/>
            <a:gdLst/>
            <a:ahLst/>
            <a:cxnLst/>
            <a:rect l="0" t="0" r="0" b="0"/>
            <a:pathLst>
              <a:path w="741807" h="741807">
                <a:moveTo>
                  <a:pt x="370904" y="0"/>
                </a:moveTo>
                <a:lnTo>
                  <a:pt x="741807" y="370904"/>
                </a:lnTo>
                <a:lnTo>
                  <a:pt x="370904" y="741807"/>
                </a:lnTo>
                <a:lnTo>
                  <a:pt x="0" y="370904"/>
                </a:lnTo>
                <a:close/>
              </a:path>
            </a:pathLst>
          </a:custGeom>
          <a:noFill/>
          <a:ln w="9525">
            <a:solidFill>
              <a:srgbClr val="93B5CD"/>
            </a:solidFill>
            <a:prstDash val="solid"/>
          </a:ln>
        </p:spPr>
        <p:txBody>
          <a:bodyPr/>
          <a:lstStyle/>
          <a:p>
            <a:endParaRPr lang="en-US"/>
          </a:p>
        </p:txBody>
      </p:sp>
      <p:sp>
        <p:nvSpPr>
          <p:cNvPr id="13" name="Freeform 12">
            <a:extLst>
              <a:ext uri="{FF2B5EF4-FFF2-40B4-BE49-F238E27FC236}">
                <a16:creationId xmlns:a16="http://schemas.microsoft.com/office/drawing/2014/main" id="{93606D19-2E41-48D4-8D3F-4D696B8E32B3}"/>
              </a:ext>
            </a:extLst>
          </p:cNvPr>
          <p:cNvSpPr>
            <a:spLocks noGrp="1"/>
          </p:cNvSpPr>
          <p:nvPr/>
        </p:nvSpPr>
        <p:spPr>
          <a:xfrm>
            <a:off x="6019800" y="2209800"/>
            <a:ext cx="2247900" cy="2247900"/>
          </a:xfrm>
          <a:custGeom>
            <a:avLst/>
            <a:gdLst/>
            <a:ahLst/>
            <a:cxnLst/>
            <a:rect l="0" t="0" r="0" b="0"/>
            <a:pathLst>
              <a:path w="2247900" h="2247900">
                <a:moveTo>
                  <a:pt x="1123950" y="56198"/>
                </a:moveTo>
                <a:lnTo>
                  <a:pt x="1742123" y="1123950"/>
                </a:lnTo>
                <a:lnTo>
                  <a:pt x="1123950" y="1348740"/>
                </a:lnTo>
                <a:lnTo>
                  <a:pt x="505777" y="1123950"/>
                </a:lnTo>
                <a:close/>
              </a:path>
            </a:pathLst>
          </a:custGeom>
          <a:solidFill>
            <a:srgbClr val="D2B06C">
              <a:alpha val="42000"/>
            </a:srgbClr>
          </a:solidFill>
          <a:ln w="28575">
            <a:solidFill>
              <a:srgbClr val="D2B06C"/>
            </a:solidFill>
            <a:prstDash val="solid"/>
          </a:ln>
        </p:spPr>
        <p:txBody>
          <a:bodyPr/>
          <a:lstStyle/>
          <a:p>
            <a:endParaRPr lang="en-US"/>
          </a:p>
        </p:txBody>
      </p:sp>
      <p:sp>
        <p:nvSpPr>
          <p:cNvPr id="14" name="Rectangle 13">
            <a:extLst>
              <a:ext uri="{FF2B5EF4-FFF2-40B4-BE49-F238E27FC236}">
                <a16:creationId xmlns:a16="http://schemas.microsoft.com/office/drawing/2014/main" id="{42B787D8-2E08-458F-B00D-01C29EE1675D}"/>
              </a:ext>
            </a:extLst>
          </p:cNvPr>
          <p:cNvSpPr>
            <a:spLocks noGrp="1"/>
          </p:cNvSpPr>
          <p:nvPr/>
        </p:nvSpPr>
        <p:spPr>
          <a:xfrm>
            <a:off x="6953250" y="1943100"/>
            <a:ext cx="381000" cy="190500"/>
          </a:xfrm>
          <a:prstGeom prst="rect">
            <a:avLst/>
          </a:prstGeom>
          <a:noFill/>
          <a:ln w="0">
            <a:noFill/>
            <a:prstDash val="solid"/>
          </a:ln>
        </p:spPr>
        <p:txBody>
          <a:bodyPr wrap="square" lIns="0" tIns="0" rIns="0" bIns="0" anchor="t">
            <a:normAutofit/>
          </a:bodyPr>
          <a:lstStyle/>
          <a:p>
            <a:pPr algn="ctr">
              <a:lnSpc>
                <a:spcPct val="100000"/>
              </a:lnSpc>
              <a:buNone/>
              <a:defRPr sz="975" b="1">
                <a:solidFill>
                  <a:srgbClr val="5D7489"/>
                </a:solidFill>
                <a:latin typeface="Avenir Next"/>
                <a:ea typeface="Avenir Next"/>
                <a:cs typeface="Avenir Next"/>
              </a:defRPr>
            </a:pPr>
            <a:r>
              <a:rPr sz="975" b="1">
                <a:solidFill>
                  <a:srgbClr val="5D7489"/>
                </a:solidFill>
                <a:latin typeface="Avenir Next"/>
                <a:ea typeface="Avenir Next"/>
                <a:cs typeface="Avenir Next"/>
              </a:rPr>
              <a:t>C1</a:t>
            </a:r>
          </a:p>
        </p:txBody>
      </p:sp>
      <p:sp>
        <p:nvSpPr>
          <p:cNvPr id="15" name="Rectangle 14">
            <a:extLst>
              <a:ext uri="{FF2B5EF4-FFF2-40B4-BE49-F238E27FC236}">
                <a16:creationId xmlns:a16="http://schemas.microsoft.com/office/drawing/2014/main" id="{9D222847-B342-4EBC-8A4F-85659757A472}"/>
              </a:ext>
            </a:extLst>
          </p:cNvPr>
          <p:cNvSpPr>
            <a:spLocks noGrp="1"/>
          </p:cNvSpPr>
          <p:nvPr/>
        </p:nvSpPr>
        <p:spPr>
          <a:xfrm>
            <a:off x="8343900" y="3248025"/>
            <a:ext cx="342900" cy="190500"/>
          </a:xfrm>
          <a:prstGeom prst="rect">
            <a:avLst/>
          </a:prstGeom>
          <a:noFill/>
          <a:ln w="0">
            <a:noFill/>
            <a:prstDash val="solid"/>
          </a:ln>
        </p:spPr>
        <p:txBody>
          <a:bodyPr wrap="square" lIns="0" tIns="0" rIns="0" bIns="0" anchor="t">
            <a:normAutofit/>
          </a:bodyPr>
          <a:lstStyle/>
          <a:p>
            <a:pPr algn="l">
              <a:lnSpc>
                <a:spcPct val="100000"/>
              </a:lnSpc>
              <a:buNone/>
              <a:defRPr sz="975" b="1">
                <a:solidFill>
                  <a:srgbClr val="5D7489"/>
                </a:solidFill>
                <a:latin typeface="Avenir Next"/>
                <a:ea typeface="Avenir Next"/>
                <a:cs typeface="Avenir Next"/>
              </a:defRPr>
            </a:pPr>
            <a:r>
              <a:rPr sz="975" b="1">
                <a:solidFill>
                  <a:srgbClr val="5D7489"/>
                </a:solidFill>
                <a:latin typeface="Avenir Next"/>
                <a:ea typeface="Avenir Next"/>
                <a:cs typeface="Avenir Next"/>
              </a:rPr>
              <a:t>C2</a:t>
            </a:r>
          </a:p>
        </p:txBody>
      </p:sp>
      <p:sp>
        <p:nvSpPr>
          <p:cNvPr id="16" name="Rectangle 15">
            <a:extLst>
              <a:ext uri="{FF2B5EF4-FFF2-40B4-BE49-F238E27FC236}">
                <a16:creationId xmlns:a16="http://schemas.microsoft.com/office/drawing/2014/main" id="{B0497D86-D775-4C30-8040-95534F585515}"/>
              </a:ext>
            </a:extLst>
          </p:cNvPr>
          <p:cNvSpPr>
            <a:spLocks noGrp="1"/>
          </p:cNvSpPr>
          <p:nvPr/>
        </p:nvSpPr>
        <p:spPr>
          <a:xfrm>
            <a:off x="6953250" y="4533900"/>
            <a:ext cx="381000" cy="190500"/>
          </a:xfrm>
          <a:prstGeom prst="rect">
            <a:avLst/>
          </a:prstGeom>
          <a:noFill/>
          <a:ln w="0">
            <a:noFill/>
            <a:prstDash val="solid"/>
          </a:ln>
        </p:spPr>
        <p:txBody>
          <a:bodyPr wrap="square" lIns="0" tIns="0" rIns="0" bIns="0" anchor="t">
            <a:normAutofit/>
          </a:bodyPr>
          <a:lstStyle/>
          <a:p>
            <a:pPr algn="ctr">
              <a:lnSpc>
                <a:spcPct val="100000"/>
              </a:lnSpc>
              <a:buNone/>
              <a:defRPr sz="975" b="1">
                <a:solidFill>
                  <a:srgbClr val="5D7489"/>
                </a:solidFill>
                <a:latin typeface="Avenir Next"/>
                <a:ea typeface="Avenir Next"/>
                <a:cs typeface="Avenir Next"/>
              </a:defRPr>
            </a:pPr>
            <a:r>
              <a:rPr sz="975" b="1">
                <a:solidFill>
                  <a:srgbClr val="5D7489"/>
                </a:solidFill>
                <a:latin typeface="Avenir Next"/>
                <a:ea typeface="Avenir Next"/>
                <a:cs typeface="Avenir Next"/>
              </a:rPr>
              <a:t>C3</a:t>
            </a:r>
          </a:p>
        </p:txBody>
      </p:sp>
      <p:sp>
        <p:nvSpPr>
          <p:cNvPr id="17" name="Rectangle 16">
            <a:extLst>
              <a:ext uri="{FF2B5EF4-FFF2-40B4-BE49-F238E27FC236}">
                <a16:creationId xmlns:a16="http://schemas.microsoft.com/office/drawing/2014/main" id="{317F1A30-E5E3-458B-88B4-1265DBDE901B}"/>
              </a:ext>
            </a:extLst>
          </p:cNvPr>
          <p:cNvSpPr>
            <a:spLocks noGrp="1"/>
          </p:cNvSpPr>
          <p:nvPr/>
        </p:nvSpPr>
        <p:spPr>
          <a:xfrm>
            <a:off x="5600700" y="3248025"/>
            <a:ext cx="342900" cy="190500"/>
          </a:xfrm>
          <a:prstGeom prst="rect">
            <a:avLst/>
          </a:prstGeom>
          <a:noFill/>
          <a:ln w="0">
            <a:noFill/>
            <a:prstDash val="solid"/>
          </a:ln>
        </p:spPr>
        <p:txBody>
          <a:bodyPr wrap="square" lIns="0" tIns="0" rIns="0" bIns="0" anchor="t">
            <a:normAutofit/>
          </a:bodyPr>
          <a:lstStyle/>
          <a:p>
            <a:pPr algn="r">
              <a:lnSpc>
                <a:spcPct val="100000"/>
              </a:lnSpc>
              <a:buNone/>
              <a:defRPr sz="975" b="1">
                <a:solidFill>
                  <a:srgbClr val="5D7489"/>
                </a:solidFill>
                <a:latin typeface="Avenir Next"/>
                <a:ea typeface="Avenir Next"/>
                <a:cs typeface="Avenir Next"/>
              </a:defRPr>
            </a:pPr>
            <a:r>
              <a:rPr sz="975" b="1">
                <a:solidFill>
                  <a:srgbClr val="5D7489"/>
                </a:solidFill>
                <a:latin typeface="Avenir Next"/>
                <a:ea typeface="Avenir Next"/>
                <a:cs typeface="Avenir Next"/>
              </a:rPr>
              <a:t>C4</a:t>
            </a:r>
          </a:p>
        </p:txBody>
      </p:sp>
      <p:sp>
        <p:nvSpPr>
          <p:cNvPr id="18" name="Rectangle 17">
            <a:extLst>
              <a:ext uri="{FF2B5EF4-FFF2-40B4-BE49-F238E27FC236}">
                <a16:creationId xmlns:a16="http://schemas.microsoft.com/office/drawing/2014/main" id="{91427D32-0353-4EFF-ACE9-C8B2E231A1DE}"/>
              </a:ext>
            </a:extLst>
          </p:cNvPr>
          <p:cNvSpPr>
            <a:spLocks noGrp="1"/>
          </p:cNvSpPr>
          <p:nvPr/>
        </p:nvSpPr>
        <p:spPr>
          <a:xfrm>
            <a:off x="6096000" y="1619250"/>
            <a:ext cx="2095500" cy="228600"/>
          </a:xfrm>
          <a:prstGeom prst="rect">
            <a:avLst/>
          </a:prstGeom>
          <a:noFill/>
          <a:ln w="0">
            <a:noFill/>
            <a:prstDash val="solid"/>
          </a:ln>
        </p:spPr>
        <p:txBody>
          <a:bodyPr wrap="square" lIns="0" tIns="0" rIns="0" bIns="0" anchor="t">
            <a:normAutofit/>
          </a:bodyPr>
          <a:lstStyle/>
          <a:p>
            <a:pPr algn="ctr">
              <a:lnSpc>
                <a:spcPct val="100000"/>
              </a:lnSpc>
              <a:buNone/>
              <a:defRPr sz="1125" b="1">
                <a:solidFill>
                  <a:srgbClr val="0A315C"/>
                </a:solidFill>
                <a:latin typeface="Avenir Next"/>
                <a:ea typeface="Avenir Next"/>
                <a:cs typeface="Avenir Next"/>
              </a:defRPr>
            </a:pPr>
            <a:r>
              <a:rPr sz="1125" b="1">
                <a:solidFill>
                  <a:srgbClr val="0A315C"/>
                </a:solidFill>
                <a:latin typeface="Avenir Next"/>
                <a:ea typeface="Avenir Next"/>
                <a:cs typeface="Avenir Next"/>
              </a:rPr>
              <a:t>PERFIL A</a:t>
            </a:r>
          </a:p>
        </p:txBody>
      </p:sp>
      <p:sp>
        <p:nvSpPr>
          <p:cNvPr id="19" name="Rectangle 18">
            <a:extLst>
              <a:ext uri="{FF2B5EF4-FFF2-40B4-BE49-F238E27FC236}">
                <a16:creationId xmlns:a16="http://schemas.microsoft.com/office/drawing/2014/main" id="{0B90BC85-346A-415C-8683-49AC47E5F3FF}"/>
              </a:ext>
            </a:extLst>
          </p:cNvPr>
          <p:cNvSpPr>
            <a:spLocks noGrp="1"/>
          </p:cNvSpPr>
          <p:nvPr/>
        </p:nvSpPr>
        <p:spPr>
          <a:xfrm>
            <a:off x="6381750" y="4800600"/>
            <a:ext cx="1524000" cy="228600"/>
          </a:xfrm>
          <a:prstGeom prst="rect">
            <a:avLst/>
          </a:prstGeom>
          <a:noFill/>
          <a:ln w="0">
            <a:noFill/>
            <a:prstDash val="solid"/>
          </a:ln>
        </p:spPr>
        <p:txBody>
          <a:bodyPr wrap="square" lIns="0" tIns="0" rIns="0" bIns="0" anchor="t">
            <a:normAutofit/>
          </a:bodyPr>
          <a:lstStyle/>
          <a:p>
            <a:pPr algn="ctr">
              <a:lnSpc>
                <a:spcPct val="100000"/>
              </a:lnSpc>
              <a:buNone/>
              <a:defRPr sz="1275" b="1">
                <a:solidFill>
                  <a:srgbClr val="0A315C"/>
                </a:solidFill>
                <a:latin typeface="Avenir Next"/>
                <a:ea typeface="Avenir Next"/>
                <a:cs typeface="Avenir Next"/>
              </a:defRPr>
            </a:pPr>
            <a:r>
              <a:rPr sz="1275" b="1">
                <a:solidFill>
                  <a:srgbClr val="0A315C"/>
                </a:solidFill>
                <a:latin typeface="Avenir Next"/>
                <a:ea typeface="Avenir Next"/>
                <a:cs typeface="Avenir Next"/>
              </a:rPr>
              <a:t>TOTAL 12</a:t>
            </a:r>
          </a:p>
        </p:txBody>
      </p:sp>
      <p:sp>
        <p:nvSpPr>
          <p:cNvPr id="20" name="Straight Connector 19">
            <a:extLst>
              <a:ext uri="{FF2B5EF4-FFF2-40B4-BE49-F238E27FC236}">
                <a16:creationId xmlns:a16="http://schemas.microsoft.com/office/drawing/2014/main" id="{7208437B-B164-4144-BC34-170BF1837DD2}"/>
              </a:ext>
            </a:extLst>
          </p:cNvPr>
          <p:cNvSpPr>
            <a:spLocks noGrp="1"/>
          </p:cNvSpPr>
          <p:nvPr/>
        </p:nvSpPr>
        <p:spPr>
          <a:xfrm>
            <a:off x="10001250" y="2209800"/>
            <a:ext cx="9525" cy="2247900"/>
          </a:xfrm>
          <a:prstGeom prst="line">
            <a:avLst/>
          </a:prstGeom>
          <a:noFill/>
          <a:ln w="14288">
            <a:solidFill>
              <a:srgbClr val="93B5CD"/>
            </a:solidFill>
            <a:prstDash val="solid"/>
          </a:ln>
        </p:spPr>
        <p:txBody>
          <a:bodyPr/>
          <a:lstStyle/>
          <a:p>
            <a:endParaRPr lang="en-US"/>
          </a:p>
        </p:txBody>
      </p:sp>
      <p:sp>
        <p:nvSpPr>
          <p:cNvPr id="21" name="Straight Connector 20">
            <a:extLst>
              <a:ext uri="{FF2B5EF4-FFF2-40B4-BE49-F238E27FC236}">
                <a16:creationId xmlns:a16="http://schemas.microsoft.com/office/drawing/2014/main" id="{C334B0B1-E663-4C6C-91D0-AAB57F408821}"/>
              </a:ext>
            </a:extLst>
          </p:cNvPr>
          <p:cNvSpPr>
            <a:spLocks noGrp="1"/>
          </p:cNvSpPr>
          <p:nvPr/>
        </p:nvSpPr>
        <p:spPr>
          <a:xfrm>
            <a:off x="8877300" y="3333750"/>
            <a:ext cx="2247900" cy="9525"/>
          </a:xfrm>
          <a:prstGeom prst="line">
            <a:avLst/>
          </a:prstGeom>
          <a:noFill/>
          <a:ln w="14288">
            <a:solidFill>
              <a:srgbClr val="93B5CD"/>
            </a:solidFill>
            <a:prstDash val="solid"/>
          </a:ln>
        </p:spPr>
        <p:txBody>
          <a:bodyPr/>
          <a:lstStyle/>
          <a:p>
            <a:endParaRPr lang="en-US"/>
          </a:p>
        </p:txBody>
      </p:sp>
      <p:sp>
        <p:nvSpPr>
          <p:cNvPr id="22" name="Freeform 21">
            <a:extLst>
              <a:ext uri="{FF2B5EF4-FFF2-40B4-BE49-F238E27FC236}">
                <a16:creationId xmlns:a16="http://schemas.microsoft.com/office/drawing/2014/main" id="{4E38EC26-64F4-4DEC-8772-4038BF463B3F}"/>
              </a:ext>
            </a:extLst>
          </p:cNvPr>
          <p:cNvSpPr>
            <a:spLocks noGrp="1"/>
          </p:cNvSpPr>
          <p:nvPr/>
        </p:nvSpPr>
        <p:spPr>
          <a:xfrm>
            <a:off x="8877300" y="2209800"/>
            <a:ext cx="2247900" cy="2247900"/>
          </a:xfrm>
          <a:custGeom>
            <a:avLst/>
            <a:gdLst/>
            <a:ahLst/>
            <a:cxnLst/>
            <a:rect l="0" t="0" r="0" b="0"/>
            <a:pathLst>
              <a:path w="2247900" h="2247900">
                <a:moveTo>
                  <a:pt x="1123950" y="0"/>
                </a:moveTo>
                <a:lnTo>
                  <a:pt x="2247900" y="1123950"/>
                </a:lnTo>
                <a:lnTo>
                  <a:pt x="1123950" y="2247900"/>
                </a:lnTo>
                <a:lnTo>
                  <a:pt x="0" y="1123950"/>
                </a:lnTo>
                <a:close/>
              </a:path>
            </a:pathLst>
          </a:custGeom>
          <a:noFill/>
          <a:ln w="9525">
            <a:solidFill>
              <a:srgbClr val="93B5CD"/>
            </a:solidFill>
            <a:prstDash val="solid"/>
          </a:ln>
        </p:spPr>
        <p:txBody>
          <a:bodyPr/>
          <a:lstStyle/>
          <a:p>
            <a:endParaRPr lang="en-US"/>
          </a:p>
        </p:txBody>
      </p:sp>
      <p:sp>
        <p:nvSpPr>
          <p:cNvPr id="23" name="Freeform 22">
            <a:extLst>
              <a:ext uri="{FF2B5EF4-FFF2-40B4-BE49-F238E27FC236}">
                <a16:creationId xmlns:a16="http://schemas.microsoft.com/office/drawing/2014/main" id="{5C1790CC-3C67-4F4C-A406-2180697985E5}"/>
              </a:ext>
            </a:extLst>
          </p:cNvPr>
          <p:cNvSpPr>
            <a:spLocks noGrp="1"/>
          </p:cNvSpPr>
          <p:nvPr/>
        </p:nvSpPr>
        <p:spPr>
          <a:xfrm>
            <a:off x="9259443" y="2591943"/>
            <a:ext cx="1483614" cy="1483614"/>
          </a:xfrm>
          <a:custGeom>
            <a:avLst/>
            <a:gdLst/>
            <a:ahLst/>
            <a:cxnLst/>
            <a:rect l="0" t="0" r="0" b="0"/>
            <a:pathLst>
              <a:path w="1483614" h="1483614">
                <a:moveTo>
                  <a:pt x="741807" y="0"/>
                </a:moveTo>
                <a:lnTo>
                  <a:pt x="1483614" y="741807"/>
                </a:lnTo>
                <a:lnTo>
                  <a:pt x="741807" y="1483614"/>
                </a:lnTo>
                <a:lnTo>
                  <a:pt x="0" y="741807"/>
                </a:lnTo>
                <a:close/>
              </a:path>
            </a:pathLst>
          </a:custGeom>
          <a:noFill/>
          <a:ln w="9525">
            <a:solidFill>
              <a:srgbClr val="93B5CD"/>
            </a:solidFill>
            <a:prstDash val="solid"/>
          </a:ln>
        </p:spPr>
        <p:txBody>
          <a:bodyPr/>
          <a:lstStyle/>
          <a:p>
            <a:endParaRPr lang="en-US"/>
          </a:p>
        </p:txBody>
      </p:sp>
      <p:sp>
        <p:nvSpPr>
          <p:cNvPr id="24" name="Freeform 23">
            <a:extLst>
              <a:ext uri="{FF2B5EF4-FFF2-40B4-BE49-F238E27FC236}">
                <a16:creationId xmlns:a16="http://schemas.microsoft.com/office/drawing/2014/main" id="{90964588-7E61-4E8D-AA76-28CEBF6F71C0}"/>
              </a:ext>
            </a:extLst>
          </p:cNvPr>
          <p:cNvSpPr>
            <a:spLocks noGrp="1"/>
          </p:cNvSpPr>
          <p:nvPr/>
        </p:nvSpPr>
        <p:spPr>
          <a:xfrm>
            <a:off x="9630347" y="2962847"/>
            <a:ext cx="741807" cy="741807"/>
          </a:xfrm>
          <a:custGeom>
            <a:avLst/>
            <a:gdLst/>
            <a:ahLst/>
            <a:cxnLst/>
            <a:rect l="0" t="0" r="0" b="0"/>
            <a:pathLst>
              <a:path w="741807" h="741807">
                <a:moveTo>
                  <a:pt x="370904" y="0"/>
                </a:moveTo>
                <a:lnTo>
                  <a:pt x="741807" y="370904"/>
                </a:lnTo>
                <a:lnTo>
                  <a:pt x="370904" y="741807"/>
                </a:lnTo>
                <a:lnTo>
                  <a:pt x="0" y="370904"/>
                </a:lnTo>
                <a:close/>
              </a:path>
            </a:pathLst>
          </a:custGeom>
          <a:noFill/>
          <a:ln w="9525">
            <a:solidFill>
              <a:srgbClr val="93B5CD"/>
            </a:solidFill>
            <a:prstDash val="solid"/>
          </a:ln>
        </p:spPr>
        <p:txBody>
          <a:bodyPr/>
          <a:lstStyle/>
          <a:p>
            <a:endParaRPr lang="en-US"/>
          </a:p>
        </p:txBody>
      </p:sp>
      <p:sp>
        <p:nvSpPr>
          <p:cNvPr id="25" name="Freeform 24">
            <a:extLst>
              <a:ext uri="{FF2B5EF4-FFF2-40B4-BE49-F238E27FC236}">
                <a16:creationId xmlns:a16="http://schemas.microsoft.com/office/drawing/2014/main" id="{03FDC1C1-4123-49C8-A380-2A8F9CFACFFE}"/>
              </a:ext>
            </a:extLst>
          </p:cNvPr>
          <p:cNvSpPr>
            <a:spLocks noGrp="1"/>
          </p:cNvSpPr>
          <p:nvPr/>
        </p:nvSpPr>
        <p:spPr>
          <a:xfrm>
            <a:off x="8877300" y="2209800"/>
            <a:ext cx="2247900" cy="2247900"/>
          </a:xfrm>
          <a:custGeom>
            <a:avLst/>
            <a:gdLst/>
            <a:ahLst/>
            <a:cxnLst/>
            <a:rect l="0" t="0" r="0" b="0"/>
            <a:pathLst>
              <a:path w="2247900" h="2247900">
                <a:moveTo>
                  <a:pt x="1123950" y="494538"/>
                </a:moveTo>
                <a:lnTo>
                  <a:pt x="1753362" y="1123950"/>
                </a:lnTo>
                <a:lnTo>
                  <a:pt x="1123950" y="1753362"/>
                </a:lnTo>
                <a:lnTo>
                  <a:pt x="494538" y="1123950"/>
                </a:lnTo>
                <a:close/>
              </a:path>
            </a:pathLst>
          </a:custGeom>
          <a:solidFill>
            <a:srgbClr val="D2B06C">
              <a:alpha val="42000"/>
            </a:srgbClr>
          </a:solidFill>
          <a:ln w="28575">
            <a:solidFill>
              <a:srgbClr val="D2B06C"/>
            </a:solidFill>
            <a:prstDash val="solid"/>
          </a:ln>
        </p:spPr>
        <p:txBody>
          <a:bodyPr/>
          <a:lstStyle/>
          <a:p>
            <a:endParaRPr lang="en-US"/>
          </a:p>
        </p:txBody>
      </p:sp>
      <p:sp>
        <p:nvSpPr>
          <p:cNvPr id="26" name="Rectangle 25">
            <a:extLst>
              <a:ext uri="{FF2B5EF4-FFF2-40B4-BE49-F238E27FC236}">
                <a16:creationId xmlns:a16="http://schemas.microsoft.com/office/drawing/2014/main" id="{AB41E6B6-6B6A-484C-A2B2-0A96DD58429C}"/>
              </a:ext>
            </a:extLst>
          </p:cNvPr>
          <p:cNvSpPr>
            <a:spLocks noGrp="1"/>
          </p:cNvSpPr>
          <p:nvPr/>
        </p:nvSpPr>
        <p:spPr>
          <a:xfrm>
            <a:off x="9810750" y="1943100"/>
            <a:ext cx="381000" cy="190500"/>
          </a:xfrm>
          <a:prstGeom prst="rect">
            <a:avLst/>
          </a:prstGeom>
          <a:noFill/>
          <a:ln w="0">
            <a:noFill/>
            <a:prstDash val="solid"/>
          </a:ln>
        </p:spPr>
        <p:txBody>
          <a:bodyPr wrap="square" lIns="0" tIns="0" rIns="0" bIns="0" anchor="t">
            <a:normAutofit/>
          </a:bodyPr>
          <a:lstStyle/>
          <a:p>
            <a:pPr algn="ctr">
              <a:lnSpc>
                <a:spcPct val="100000"/>
              </a:lnSpc>
              <a:buNone/>
              <a:defRPr sz="975" b="1">
                <a:solidFill>
                  <a:srgbClr val="5D7489"/>
                </a:solidFill>
                <a:latin typeface="Avenir Next"/>
                <a:ea typeface="Avenir Next"/>
                <a:cs typeface="Avenir Next"/>
              </a:defRPr>
            </a:pPr>
            <a:r>
              <a:rPr sz="975" b="1">
                <a:solidFill>
                  <a:srgbClr val="5D7489"/>
                </a:solidFill>
                <a:latin typeface="Avenir Next"/>
                <a:ea typeface="Avenir Next"/>
                <a:cs typeface="Avenir Next"/>
              </a:rPr>
              <a:t>C1</a:t>
            </a:r>
          </a:p>
        </p:txBody>
      </p:sp>
      <p:sp>
        <p:nvSpPr>
          <p:cNvPr id="27" name="Rectangle 26">
            <a:extLst>
              <a:ext uri="{FF2B5EF4-FFF2-40B4-BE49-F238E27FC236}">
                <a16:creationId xmlns:a16="http://schemas.microsoft.com/office/drawing/2014/main" id="{7E480BDD-5BF4-467F-8E09-5AE66CF71817}"/>
              </a:ext>
            </a:extLst>
          </p:cNvPr>
          <p:cNvSpPr>
            <a:spLocks noGrp="1"/>
          </p:cNvSpPr>
          <p:nvPr/>
        </p:nvSpPr>
        <p:spPr>
          <a:xfrm>
            <a:off x="11201400" y="3248025"/>
            <a:ext cx="342900" cy="190500"/>
          </a:xfrm>
          <a:prstGeom prst="rect">
            <a:avLst/>
          </a:prstGeom>
          <a:noFill/>
          <a:ln w="0">
            <a:noFill/>
            <a:prstDash val="solid"/>
          </a:ln>
        </p:spPr>
        <p:txBody>
          <a:bodyPr wrap="square" lIns="0" tIns="0" rIns="0" bIns="0" anchor="t">
            <a:normAutofit/>
          </a:bodyPr>
          <a:lstStyle/>
          <a:p>
            <a:pPr algn="l">
              <a:lnSpc>
                <a:spcPct val="100000"/>
              </a:lnSpc>
              <a:buNone/>
              <a:defRPr sz="975" b="1">
                <a:solidFill>
                  <a:srgbClr val="5D7489"/>
                </a:solidFill>
                <a:latin typeface="Avenir Next"/>
                <a:ea typeface="Avenir Next"/>
                <a:cs typeface="Avenir Next"/>
              </a:defRPr>
            </a:pPr>
            <a:r>
              <a:rPr sz="975" b="1">
                <a:solidFill>
                  <a:srgbClr val="5D7489"/>
                </a:solidFill>
                <a:latin typeface="Avenir Next"/>
                <a:ea typeface="Avenir Next"/>
                <a:cs typeface="Avenir Next"/>
              </a:rPr>
              <a:t>C2</a:t>
            </a:r>
          </a:p>
        </p:txBody>
      </p:sp>
      <p:sp>
        <p:nvSpPr>
          <p:cNvPr id="28" name="Rectangle 27">
            <a:extLst>
              <a:ext uri="{FF2B5EF4-FFF2-40B4-BE49-F238E27FC236}">
                <a16:creationId xmlns:a16="http://schemas.microsoft.com/office/drawing/2014/main" id="{7F31B920-CD0D-48D0-A7AE-0518F6FD0288}"/>
              </a:ext>
            </a:extLst>
          </p:cNvPr>
          <p:cNvSpPr>
            <a:spLocks noGrp="1"/>
          </p:cNvSpPr>
          <p:nvPr/>
        </p:nvSpPr>
        <p:spPr>
          <a:xfrm>
            <a:off x="9810750" y="4533900"/>
            <a:ext cx="381000" cy="190500"/>
          </a:xfrm>
          <a:prstGeom prst="rect">
            <a:avLst/>
          </a:prstGeom>
          <a:noFill/>
          <a:ln w="0">
            <a:noFill/>
            <a:prstDash val="solid"/>
          </a:ln>
        </p:spPr>
        <p:txBody>
          <a:bodyPr wrap="square" lIns="0" tIns="0" rIns="0" bIns="0" anchor="t">
            <a:normAutofit/>
          </a:bodyPr>
          <a:lstStyle/>
          <a:p>
            <a:pPr algn="ctr">
              <a:lnSpc>
                <a:spcPct val="100000"/>
              </a:lnSpc>
              <a:buNone/>
              <a:defRPr sz="975" b="1">
                <a:solidFill>
                  <a:srgbClr val="5D7489"/>
                </a:solidFill>
                <a:latin typeface="Avenir Next"/>
                <a:ea typeface="Avenir Next"/>
                <a:cs typeface="Avenir Next"/>
              </a:defRPr>
            </a:pPr>
            <a:r>
              <a:rPr sz="975" b="1">
                <a:solidFill>
                  <a:srgbClr val="5D7489"/>
                </a:solidFill>
                <a:latin typeface="Avenir Next"/>
                <a:ea typeface="Avenir Next"/>
                <a:cs typeface="Avenir Next"/>
              </a:rPr>
              <a:t>C3</a:t>
            </a:r>
          </a:p>
        </p:txBody>
      </p:sp>
      <p:sp>
        <p:nvSpPr>
          <p:cNvPr id="29" name="Rectangle 28">
            <a:extLst>
              <a:ext uri="{FF2B5EF4-FFF2-40B4-BE49-F238E27FC236}">
                <a16:creationId xmlns:a16="http://schemas.microsoft.com/office/drawing/2014/main" id="{0ECB54B3-3D85-4C8C-B74C-7EFE08FEF53B}"/>
              </a:ext>
            </a:extLst>
          </p:cNvPr>
          <p:cNvSpPr>
            <a:spLocks noGrp="1"/>
          </p:cNvSpPr>
          <p:nvPr/>
        </p:nvSpPr>
        <p:spPr>
          <a:xfrm>
            <a:off x="8458200" y="3248025"/>
            <a:ext cx="342900" cy="190500"/>
          </a:xfrm>
          <a:prstGeom prst="rect">
            <a:avLst/>
          </a:prstGeom>
          <a:noFill/>
          <a:ln w="0">
            <a:noFill/>
            <a:prstDash val="solid"/>
          </a:ln>
        </p:spPr>
        <p:txBody>
          <a:bodyPr wrap="square" lIns="0" tIns="0" rIns="0" bIns="0" anchor="t">
            <a:normAutofit/>
          </a:bodyPr>
          <a:lstStyle/>
          <a:p>
            <a:pPr algn="r">
              <a:lnSpc>
                <a:spcPct val="100000"/>
              </a:lnSpc>
              <a:buNone/>
              <a:defRPr sz="975" b="1">
                <a:solidFill>
                  <a:srgbClr val="5D7489"/>
                </a:solidFill>
                <a:latin typeface="Avenir Next"/>
                <a:ea typeface="Avenir Next"/>
                <a:cs typeface="Avenir Next"/>
              </a:defRPr>
            </a:pPr>
            <a:r>
              <a:rPr sz="975" b="1">
                <a:solidFill>
                  <a:srgbClr val="5D7489"/>
                </a:solidFill>
                <a:latin typeface="Avenir Next"/>
                <a:ea typeface="Avenir Next"/>
                <a:cs typeface="Avenir Next"/>
              </a:rPr>
              <a:t>C4</a:t>
            </a:r>
          </a:p>
        </p:txBody>
      </p:sp>
      <p:sp>
        <p:nvSpPr>
          <p:cNvPr id="30" name="Rectangle 29">
            <a:extLst>
              <a:ext uri="{FF2B5EF4-FFF2-40B4-BE49-F238E27FC236}">
                <a16:creationId xmlns:a16="http://schemas.microsoft.com/office/drawing/2014/main" id="{511F507C-4F35-40D7-B306-66FC22E0587B}"/>
              </a:ext>
            </a:extLst>
          </p:cNvPr>
          <p:cNvSpPr>
            <a:spLocks noGrp="1"/>
          </p:cNvSpPr>
          <p:nvPr/>
        </p:nvSpPr>
        <p:spPr>
          <a:xfrm>
            <a:off x="8953500" y="1619250"/>
            <a:ext cx="2095500" cy="228600"/>
          </a:xfrm>
          <a:prstGeom prst="rect">
            <a:avLst/>
          </a:prstGeom>
          <a:noFill/>
          <a:ln w="0">
            <a:noFill/>
            <a:prstDash val="solid"/>
          </a:ln>
        </p:spPr>
        <p:txBody>
          <a:bodyPr wrap="square" lIns="0" tIns="0" rIns="0" bIns="0" anchor="t">
            <a:normAutofit/>
          </a:bodyPr>
          <a:lstStyle/>
          <a:p>
            <a:pPr algn="ctr">
              <a:lnSpc>
                <a:spcPct val="100000"/>
              </a:lnSpc>
              <a:buNone/>
              <a:defRPr sz="1125" b="1">
                <a:solidFill>
                  <a:srgbClr val="0A315C"/>
                </a:solidFill>
                <a:latin typeface="Avenir Next"/>
                <a:ea typeface="Avenir Next"/>
                <a:cs typeface="Avenir Next"/>
              </a:defRPr>
            </a:pPr>
            <a:r>
              <a:rPr sz="1125" b="1">
                <a:solidFill>
                  <a:srgbClr val="0A315C"/>
                </a:solidFill>
                <a:latin typeface="Avenir Next"/>
                <a:ea typeface="Avenir Next"/>
                <a:cs typeface="Avenir Next"/>
              </a:rPr>
              <a:t>PERFIL B</a:t>
            </a:r>
          </a:p>
        </p:txBody>
      </p:sp>
      <p:sp>
        <p:nvSpPr>
          <p:cNvPr id="31" name="Rectangle 30">
            <a:extLst>
              <a:ext uri="{FF2B5EF4-FFF2-40B4-BE49-F238E27FC236}">
                <a16:creationId xmlns:a16="http://schemas.microsoft.com/office/drawing/2014/main" id="{87F24356-25C0-452C-86F6-4FFD866BE02A}"/>
              </a:ext>
            </a:extLst>
          </p:cNvPr>
          <p:cNvSpPr>
            <a:spLocks noGrp="1"/>
          </p:cNvSpPr>
          <p:nvPr/>
        </p:nvSpPr>
        <p:spPr>
          <a:xfrm>
            <a:off x="9239250" y="4800600"/>
            <a:ext cx="1524000" cy="228600"/>
          </a:xfrm>
          <a:prstGeom prst="rect">
            <a:avLst/>
          </a:prstGeom>
          <a:noFill/>
          <a:ln w="0">
            <a:noFill/>
            <a:prstDash val="solid"/>
          </a:ln>
        </p:spPr>
        <p:txBody>
          <a:bodyPr wrap="square" lIns="0" tIns="0" rIns="0" bIns="0" anchor="t">
            <a:normAutofit/>
          </a:bodyPr>
          <a:lstStyle/>
          <a:p>
            <a:pPr algn="ctr">
              <a:lnSpc>
                <a:spcPct val="100000"/>
              </a:lnSpc>
              <a:buNone/>
              <a:defRPr sz="1275" b="1">
                <a:solidFill>
                  <a:srgbClr val="0A315C"/>
                </a:solidFill>
                <a:latin typeface="Avenir Next"/>
                <a:ea typeface="Avenir Next"/>
                <a:cs typeface="Avenir Next"/>
              </a:defRPr>
            </a:pPr>
            <a:r>
              <a:rPr sz="1275" b="1">
                <a:solidFill>
                  <a:srgbClr val="0A315C"/>
                </a:solidFill>
                <a:latin typeface="Avenir Next"/>
                <a:ea typeface="Avenir Next"/>
                <a:cs typeface="Avenir Next"/>
              </a:rPr>
              <a:t>TOTAL 12</a:t>
            </a:r>
          </a:p>
        </p:txBody>
      </p:sp>
      <p:sp>
        <p:nvSpPr>
          <p:cNvPr id="32" name="Rectangle 31">
            <a:extLst>
              <a:ext uri="{FF2B5EF4-FFF2-40B4-BE49-F238E27FC236}">
                <a16:creationId xmlns:a16="http://schemas.microsoft.com/office/drawing/2014/main" id="{07AFC05D-B9EF-4A30-AAF7-3D865E2EF135}"/>
              </a:ext>
            </a:extLst>
          </p:cNvPr>
          <p:cNvSpPr>
            <a:spLocks noGrp="1"/>
          </p:cNvSpPr>
          <p:nvPr/>
        </p:nvSpPr>
        <p:spPr>
          <a:xfrm>
            <a:off x="5810250" y="5429250"/>
            <a:ext cx="5524500" cy="419100"/>
          </a:xfrm>
          <a:prstGeom prst="rect">
            <a:avLst/>
          </a:prstGeom>
          <a:noFill/>
          <a:ln w="0">
            <a:noFill/>
            <a:prstDash val="solid"/>
          </a:ln>
        </p:spPr>
        <p:txBody>
          <a:bodyPr wrap="square" lIns="0" tIns="0" rIns="0" bIns="0" anchor="t">
            <a:normAutofit/>
          </a:bodyPr>
          <a:lstStyle/>
          <a:p>
            <a:pPr algn="ctr">
              <a:lnSpc>
                <a:spcPct val="100000"/>
              </a:lnSpc>
              <a:buNone/>
              <a:defRPr sz="2250" b="0">
                <a:solidFill>
                  <a:srgbClr val="0A315C"/>
                </a:solidFill>
                <a:latin typeface="Didot"/>
                <a:ea typeface="Didot"/>
                <a:cs typeface="Didot"/>
              </a:defRPr>
            </a:pPr>
            <a:r>
              <a:rPr sz="2250" b="0">
                <a:solidFill>
                  <a:srgbClr val="0A315C"/>
                </a:solidFill>
                <a:latin typeface="Didot"/>
                <a:ea typeface="Didot"/>
                <a:cs typeface="Didot"/>
              </a:rPr>
              <a:t>El mismo número. Una práctica diferente.</a:t>
            </a:r>
          </a:p>
        </p:txBody>
      </p:sp>
      <p:sp>
        <p:nvSpPr>
          <p:cNvPr id="33" name="Rectangle 32">
            <a:extLst>
              <a:ext uri="{FF2B5EF4-FFF2-40B4-BE49-F238E27FC236}">
                <a16:creationId xmlns:a16="http://schemas.microsoft.com/office/drawing/2014/main" id="{91275125-A97A-4070-BAA8-D781A390CA04}"/>
              </a:ext>
            </a:extLst>
          </p:cNvPr>
          <p:cNvSpPr>
            <a:spLocks noGrp="1"/>
          </p:cNvSpPr>
          <p:nvPr/>
        </p:nvSpPr>
        <p:spPr>
          <a:xfrm>
            <a:off x="666750" y="2667000"/>
            <a:ext cx="4191000" cy="323850"/>
          </a:xfrm>
          <a:prstGeom prst="rect">
            <a:avLst/>
          </a:prstGeom>
          <a:noFill/>
          <a:ln w="0">
            <a:noFill/>
            <a:prstDash val="solid"/>
          </a:ln>
        </p:spPr>
        <p:txBody>
          <a:bodyPr wrap="square" lIns="0" tIns="0" rIns="0" bIns="0" anchor="t">
            <a:normAutofit/>
          </a:bodyPr>
          <a:lstStyle/>
          <a:p>
            <a:pPr algn="l">
              <a:lnSpc>
                <a:spcPct val="100000"/>
              </a:lnSpc>
              <a:buNone/>
              <a:defRPr sz="1275" b="1">
                <a:solidFill>
                  <a:srgbClr val="0A315C"/>
                </a:solidFill>
                <a:latin typeface="Avenir Next"/>
                <a:ea typeface="Avenir Next"/>
                <a:cs typeface="Avenir Next"/>
              </a:defRPr>
            </a:pPr>
            <a:r>
              <a:rPr sz="1275" b="1">
                <a:solidFill>
                  <a:srgbClr val="0A315C"/>
                </a:solidFill>
                <a:latin typeface="Avenir Next"/>
                <a:ea typeface="Avenir Next"/>
                <a:cs typeface="Avenir Next"/>
              </a:rPr>
              <a:t>C1 Control atencional flexible</a:t>
            </a:r>
          </a:p>
        </p:txBody>
      </p:sp>
      <p:sp>
        <p:nvSpPr>
          <p:cNvPr id="34" name="Rectangle 33">
            <a:extLst>
              <a:ext uri="{FF2B5EF4-FFF2-40B4-BE49-F238E27FC236}">
                <a16:creationId xmlns:a16="http://schemas.microsoft.com/office/drawing/2014/main" id="{458145DE-4D2D-4166-9F8C-92DA1BFBCB72}"/>
              </a:ext>
            </a:extLst>
          </p:cNvPr>
          <p:cNvSpPr>
            <a:spLocks noGrp="1"/>
          </p:cNvSpPr>
          <p:nvPr/>
        </p:nvSpPr>
        <p:spPr>
          <a:xfrm>
            <a:off x="666750" y="3257550"/>
            <a:ext cx="4191000" cy="323850"/>
          </a:xfrm>
          <a:prstGeom prst="rect">
            <a:avLst/>
          </a:prstGeom>
          <a:noFill/>
          <a:ln w="0">
            <a:noFill/>
            <a:prstDash val="solid"/>
          </a:ln>
        </p:spPr>
        <p:txBody>
          <a:bodyPr wrap="square" lIns="0" tIns="0" rIns="0" bIns="0" anchor="t">
            <a:normAutofit/>
          </a:bodyPr>
          <a:lstStyle/>
          <a:p>
            <a:pPr algn="l">
              <a:lnSpc>
                <a:spcPct val="100000"/>
              </a:lnSpc>
              <a:buNone/>
              <a:defRPr sz="1275" b="0">
                <a:solidFill>
                  <a:srgbClr val="203050"/>
                </a:solidFill>
                <a:latin typeface="Avenir Next"/>
                <a:ea typeface="Avenir Next"/>
                <a:cs typeface="Avenir Next"/>
              </a:defRPr>
            </a:pPr>
            <a:r>
              <a:rPr sz="1275" b="0">
                <a:solidFill>
                  <a:srgbClr val="203050"/>
                </a:solidFill>
                <a:latin typeface="Avenir Next"/>
                <a:ea typeface="Avenir Next"/>
                <a:cs typeface="Avenir Next"/>
              </a:rPr>
              <a:t>C2 Coherencia emocional entre estados del yo</a:t>
            </a:r>
          </a:p>
        </p:txBody>
      </p:sp>
      <p:sp>
        <p:nvSpPr>
          <p:cNvPr id="35" name="Rectangle 34">
            <a:extLst>
              <a:ext uri="{FF2B5EF4-FFF2-40B4-BE49-F238E27FC236}">
                <a16:creationId xmlns:a16="http://schemas.microsoft.com/office/drawing/2014/main" id="{BC10C7C9-B507-43DF-8B1B-CD97881643AF}"/>
              </a:ext>
            </a:extLst>
          </p:cNvPr>
          <p:cNvSpPr>
            <a:spLocks noGrp="1"/>
          </p:cNvSpPr>
          <p:nvPr/>
        </p:nvSpPr>
        <p:spPr>
          <a:xfrm>
            <a:off x="666750" y="3848100"/>
            <a:ext cx="4191000" cy="323850"/>
          </a:xfrm>
          <a:prstGeom prst="rect">
            <a:avLst/>
          </a:prstGeom>
          <a:noFill/>
          <a:ln w="0">
            <a:noFill/>
            <a:prstDash val="solid"/>
          </a:ln>
        </p:spPr>
        <p:txBody>
          <a:bodyPr wrap="square" lIns="0" tIns="0" rIns="0" bIns="0" anchor="t">
            <a:normAutofit/>
          </a:bodyPr>
          <a:lstStyle/>
          <a:p>
            <a:pPr algn="l">
              <a:lnSpc>
                <a:spcPct val="100000"/>
              </a:lnSpc>
              <a:buNone/>
              <a:defRPr sz="1275" b="0">
                <a:solidFill>
                  <a:srgbClr val="203050"/>
                </a:solidFill>
                <a:latin typeface="Avenir Next"/>
                <a:ea typeface="Avenir Next"/>
                <a:cs typeface="Avenir Next"/>
              </a:defRPr>
            </a:pPr>
            <a:r>
              <a:rPr sz="1275" b="0">
                <a:solidFill>
                  <a:srgbClr val="203050"/>
                </a:solidFill>
                <a:latin typeface="Avenir Next"/>
                <a:ea typeface="Avenir Next"/>
                <a:cs typeface="Avenir Next"/>
              </a:rPr>
              <a:t>C3 Rigidez autorreferencial reducida</a:t>
            </a:r>
          </a:p>
        </p:txBody>
      </p:sp>
      <p:sp>
        <p:nvSpPr>
          <p:cNvPr id="36" name="Rectangle 35">
            <a:extLst>
              <a:ext uri="{FF2B5EF4-FFF2-40B4-BE49-F238E27FC236}">
                <a16:creationId xmlns:a16="http://schemas.microsoft.com/office/drawing/2014/main" id="{67B5C528-692D-4CF9-9EAD-882A53FE15F8}"/>
              </a:ext>
            </a:extLst>
          </p:cNvPr>
          <p:cNvSpPr>
            <a:spLocks noGrp="1"/>
          </p:cNvSpPr>
          <p:nvPr/>
        </p:nvSpPr>
        <p:spPr>
          <a:xfrm>
            <a:off x="666750" y="4438650"/>
            <a:ext cx="4191000" cy="323850"/>
          </a:xfrm>
          <a:prstGeom prst="rect">
            <a:avLst/>
          </a:prstGeom>
          <a:noFill/>
          <a:ln w="0">
            <a:noFill/>
            <a:prstDash val="solid"/>
          </a:ln>
        </p:spPr>
        <p:txBody>
          <a:bodyPr wrap="square" lIns="0" tIns="0" rIns="0" bIns="0" anchor="t">
            <a:normAutofit/>
          </a:bodyPr>
          <a:lstStyle/>
          <a:p>
            <a:pPr algn="l">
              <a:lnSpc>
                <a:spcPct val="100000"/>
              </a:lnSpc>
              <a:buNone/>
              <a:defRPr sz="1275" b="0">
                <a:solidFill>
                  <a:srgbClr val="203050"/>
                </a:solidFill>
                <a:latin typeface="Avenir Next"/>
                <a:ea typeface="Avenir Next"/>
                <a:cs typeface="Avenir Next"/>
              </a:defRPr>
            </a:pPr>
            <a:r>
              <a:rPr sz="1275" b="0">
                <a:solidFill>
                  <a:srgbClr val="203050"/>
                </a:solidFill>
                <a:latin typeface="Avenir Next"/>
                <a:ea typeface="Avenir Next"/>
                <a:cs typeface="Avenir Next"/>
              </a:rPr>
              <a:t>C4 Autoconciencia compasiva</a:t>
            </a:r>
          </a:p>
        </p:txBody>
      </p:sp>
      <p:sp>
        <p:nvSpPr>
          <p:cNvPr id="37" name="Rectangle 36">
            <a:extLst>
              <a:ext uri="{FF2B5EF4-FFF2-40B4-BE49-F238E27FC236}">
                <a16:creationId xmlns:a16="http://schemas.microsoft.com/office/drawing/2014/main" id="{220C5E9C-B1DD-4D66-83F3-D1C7BE74B5BC}"/>
              </a:ext>
            </a:extLst>
          </p:cNvPr>
          <p:cNvSpPr>
            <a:spLocks noGrp="1"/>
          </p:cNvSpPr>
          <p:nvPr/>
        </p:nvSpPr>
        <p:spPr>
          <a:xfrm>
            <a:off x="609600" y="6572250"/>
            <a:ext cx="6667500" cy="152400"/>
          </a:xfrm>
          <a:prstGeom prst="rect">
            <a:avLst/>
          </a:prstGeom>
          <a:noFill/>
          <a:ln w="0">
            <a:noFill/>
            <a:prstDash val="solid"/>
          </a:ln>
        </p:spPr>
        <p:txBody>
          <a:bodyPr wrap="square" lIns="0" tIns="0" rIns="0" bIns="0" anchor="t">
            <a:normAutofit/>
          </a:bodyPr>
          <a:lstStyle/>
          <a:p>
            <a:pPr algn="l">
              <a:lnSpc>
                <a:spcPct val="100000"/>
              </a:lnSpc>
              <a:buNone/>
              <a:defRPr sz="975" b="0">
                <a:solidFill>
                  <a:srgbClr val="5D7489"/>
                </a:solidFill>
                <a:latin typeface="Avenir Next"/>
                <a:ea typeface="Avenir Next"/>
                <a:cs typeface="Avenir Next"/>
              </a:defRPr>
            </a:pPr>
            <a:r>
              <a:rPr sz="975" b="0">
                <a:solidFill>
                  <a:srgbClr val="5D7489"/>
                </a:solidFill>
                <a:latin typeface="Avenir Next"/>
                <a:ea typeface="Avenir Next"/>
                <a:cs typeface="Avenir Next"/>
              </a:rPr>
              <a:t>Paz Fundamental: El Libro Fuente</a:t>
            </a:r>
          </a:p>
        </p:txBody>
      </p:sp>
      <p:sp>
        <p:nvSpPr>
          <p:cNvPr id="38" name="Rectangle 37">
            <a:extLst>
              <a:ext uri="{FF2B5EF4-FFF2-40B4-BE49-F238E27FC236}">
                <a16:creationId xmlns:a16="http://schemas.microsoft.com/office/drawing/2014/main" id="{59C6FBB0-DA5D-45E3-A6CD-BFC4B04785A4}"/>
              </a:ext>
            </a:extLst>
          </p:cNvPr>
          <p:cNvSpPr>
            <a:spLocks noGrp="1"/>
          </p:cNvSpPr>
          <p:nvPr/>
        </p:nvSpPr>
        <p:spPr>
          <a:xfrm>
            <a:off x="11125200" y="6553200"/>
            <a:ext cx="457200" cy="171450"/>
          </a:xfrm>
          <a:prstGeom prst="rect">
            <a:avLst/>
          </a:prstGeom>
          <a:noFill/>
          <a:ln w="0">
            <a:noFill/>
            <a:prstDash val="solid"/>
          </a:ln>
        </p:spPr>
        <p:txBody>
          <a:bodyPr wrap="square" lIns="0" tIns="0" rIns="0" bIns="0" anchor="t">
            <a:normAutofit/>
          </a:bodyPr>
          <a:lstStyle/>
          <a:p>
            <a:pPr algn="r">
              <a:lnSpc>
                <a:spcPct val="100000"/>
              </a:lnSpc>
              <a:buNone/>
              <a:defRPr sz="975" b="1">
                <a:solidFill>
                  <a:srgbClr val="0A315C"/>
                </a:solidFill>
                <a:latin typeface="Avenir Next"/>
                <a:ea typeface="Avenir Next"/>
                <a:cs typeface="Avenir Next"/>
              </a:defRPr>
            </a:pPr>
            <a:r>
              <a:rPr sz="975" b="1">
                <a:solidFill>
                  <a:srgbClr val="0A315C"/>
                </a:solidFill>
                <a:latin typeface="Avenir Next"/>
                <a:ea typeface="Avenir Next"/>
                <a:cs typeface="Avenir Next"/>
              </a:rPr>
              <a:t>13</a:t>
            </a:r>
          </a:p>
        </p:txBody>
      </p:sp>
    </p:spTree>
    <p:extLst>
      <p:ext uri="{BB962C8B-B14F-4D97-AF65-F5344CB8AC3E}">
        <p14:creationId xmlns:p14="http://schemas.microsoft.com/office/powerpoint/2010/main" val="14276823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7F0F4"/>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F68720C-F851-4938-A5A5-0722C770E021}"/>
              </a:ext>
            </a:extLst>
          </p:cNvPr>
          <p:cNvSpPr>
            <a:spLocks noGrp="1"/>
          </p:cNvSpPr>
          <p:nvPr/>
        </p:nvSpPr>
        <p:spPr>
          <a:xfrm>
            <a:off x="609600" y="400050"/>
            <a:ext cx="10668000" cy="609600"/>
          </a:xfrm>
          <a:prstGeom prst="rect">
            <a:avLst/>
          </a:prstGeom>
          <a:noFill/>
          <a:ln w="0">
            <a:noFill/>
            <a:prstDash val="solid"/>
          </a:ln>
        </p:spPr>
        <p:txBody>
          <a:bodyPr wrap="square" lIns="0" tIns="0" rIns="0" bIns="0" anchor="t">
            <a:normAutofit/>
          </a:bodyPr>
          <a:lstStyle/>
          <a:p>
            <a:pPr algn="l">
              <a:lnSpc>
                <a:spcPct val="100000"/>
              </a:lnSpc>
              <a:buNone/>
              <a:defRPr sz="3600" b="0">
                <a:solidFill>
                  <a:srgbClr val="0A315C"/>
                </a:solidFill>
                <a:latin typeface="Didot"/>
                <a:ea typeface="Didot"/>
                <a:cs typeface="Didot"/>
              </a:defRPr>
            </a:pPr>
            <a:r>
              <a:rPr sz="3600" b="0">
                <a:solidFill>
                  <a:srgbClr val="0A315C"/>
                </a:solidFill>
                <a:latin typeface="Didot"/>
                <a:ea typeface="Didot"/>
                <a:cs typeface="Didot"/>
              </a:rPr>
              <a:t>El rigor hace visibles los límites</a:t>
            </a:r>
          </a:p>
        </p:txBody>
      </p:sp>
      <p:sp>
        <p:nvSpPr>
          <p:cNvPr id="2" name="Rounded Rectangle 1">
            <a:extLst>
              <a:ext uri="{FF2B5EF4-FFF2-40B4-BE49-F238E27FC236}">
                <a16:creationId xmlns:a16="http://schemas.microsoft.com/office/drawing/2014/main" id="{CEF10A8F-1FBE-43DE-8C06-C488369D9480}"/>
              </a:ext>
            </a:extLst>
          </p:cNvPr>
          <p:cNvSpPr>
            <a:spLocks noGrp="1"/>
          </p:cNvSpPr>
          <p:nvPr/>
        </p:nvSpPr>
        <p:spPr>
          <a:xfrm>
            <a:off x="1143000" y="1447800"/>
            <a:ext cx="9906000" cy="971550"/>
          </a:xfrm>
          <a:prstGeom prst="roundRect">
            <a:avLst>
              <a:gd name="adj" fmla="val 15686"/>
            </a:avLst>
          </a:prstGeom>
          <a:solidFill>
            <a:srgbClr val="0A315C"/>
          </a:solidFill>
          <a:ln w="0">
            <a:noFill/>
            <a:prstDash val="solid"/>
          </a:ln>
        </p:spPr>
        <p:txBody>
          <a:bodyPr/>
          <a:lstStyle/>
          <a:p>
            <a:endParaRPr lang="en-US"/>
          </a:p>
        </p:txBody>
      </p:sp>
      <p:sp>
        <p:nvSpPr>
          <p:cNvPr id="3" name="Rectangle 2">
            <a:extLst>
              <a:ext uri="{FF2B5EF4-FFF2-40B4-BE49-F238E27FC236}">
                <a16:creationId xmlns:a16="http://schemas.microsoft.com/office/drawing/2014/main" id="{6B17025F-1F25-44EA-A5BB-2B375FA956A9}"/>
              </a:ext>
            </a:extLst>
          </p:cNvPr>
          <p:cNvSpPr>
            <a:spLocks noGrp="1"/>
          </p:cNvSpPr>
          <p:nvPr/>
        </p:nvSpPr>
        <p:spPr>
          <a:xfrm>
            <a:off x="1390650" y="1638300"/>
            <a:ext cx="2381250" cy="266700"/>
          </a:xfrm>
          <a:prstGeom prst="rect">
            <a:avLst/>
          </a:prstGeom>
          <a:noFill/>
          <a:ln w="0">
            <a:noFill/>
            <a:prstDash val="solid"/>
          </a:ln>
        </p:spPr>
        <p:txBody>
          <a:bodyPr wrap="square" lIns="0" tIns="0" rIns="0" bIns="0" anchor="t">
            <a:normAutofit/>
          </a:bodyPr>
          <a:lstStyle/>
          <a:p>
            <a:pPr algn="l">
              <a:lnSpc>
                <a:spcPct val="100000"/>
              </a:lnSpc>
              <a:buNone/>
              <a:defRPr sz="1275" b="1">
                <a:solidFill>
                  <a:srgbClr val="FAF9F6"/>
                </a:solidFill>
                <a:latin typeface="Avenir Next"/>
                <a:ea typeface="Avenir Next"/>
                <a:cs typeface="Avenir Next"/>
              </a:defRPr>
            </a:pPr>
            <a:r>
              <a:rPr sz="1275" b="1">
                <a:solidFill>
                  <a:srgbClr val="FAF9F6"/>
                </a:solidFill>
                <a:latin typeface="Avenir Next"/>
                <a:ea typeface="Avenir Next"/>
                <a:cs typeface="Avenir Next"/>
              </a:rPr>
              <a:t>ESTABLECIDO</a:t>
            </a:r>
          </a:p>
        </p:txBody>
      </p:sp>
      <p:sp>
        <p:nvSpPr>
          <p:cNvPr id="4" name="Rectangle 3">
            <a:extLst>
              <a:ext uri="{FF2B5EF4-FFF2-40B4-BE49-F238E27FC236}">
                <a16:creationId xmlns:a16="http://schemas.microsoft.com/office/drawing/2014/main" id="{2C063D30-48F2-4046-89E7-6A2F3408A831}"/>
              </a:ext>
            </a:extLst>
          </p:cNvPr>
          <p:cNvSpPr>
            <a:spLocks noGrp="1"/>
          </p:cNvSpPr>
          <p:nvPr/>
        </p:nvSpPr>
        <p:spPr>
          <a:xfrm>
            <a:off x="3905250" y="1600200"/>
            <a:ext cx="6858000" cy="647700"/>
          </a:xfrm>
          <a:prstGeom prst="rect">
            <a:avLst/>
          </a:prstGeom>
          <a:noFill/>
          <a:ln w="0">
            <a:noFill/>
            <a:prstDash val="solid"/>
          </a:ln>
        </p:spPr>
        <p:txBody>
          <a:bodyPr wrap="square" lIns="0" tIns="0" rIns="0" bIns="0" anchor="ctr">
            <a:normAutofit/>
          </a:bodyPr>
          <a:lstStyle/>
          <a:p>
            <a:pPr algn="l">
              <a:lnSpc>
                <a:spcPct val="100000"/>
              </a:lnSpc>
              <a:buNone/>
              <a:defRPr sz="1500" b="0">
                <a:solidFill>
                  <a:srgbClr val="FAF9F6"/>
                </a:solidFill>
                <a:latin typeface="Avenir Next"/>
                <a:ea typeface="Avenir Next"/>
                <a:cs typeface="Avenir Next"/>
              </a:defRPr>
            </a:pPr>
            <a:r>
              <a:rPr sz="1500" b="0">
                <a:solidFill>
                  <a:srgbClr val="FAF9F6"/>
                </a:solidFill>
                <a:latin typeface="Avenir Next"/>
                <a:ea typeface="Avenir Next"/>
                <a:cs typeface="Avenir Next"/>
              </a:rPr>
              <a:t>El constructo está definido. Existe un instrumento bilingüe de 20 ítems.</a:t>
            </a:r>
          </a:p>
        </p:txBody>
      </p:sp>
      <p:sp>
        <p:nvSpPr>
          <p:cNvPr id="5" name="Rounded Rectangle 4">
            <a:extLst>
              <a:ext uri="{FF2B5EF4-FFF2-40B4-BE49-F238E27FC236}">
                <a16:creationId xmlns:a16="http://schemas.microsoft.com/office/drawing/2014/main" id="{DD4CECC1-F45F-4B66-863C-CD38721CF596}"/>
              </a:ext>
            </a:extLst>
          </p:cNvPr>
          <p:cNvSpPr>
            <a:spLocks noGrp="1"/>
          </p:cNvSpPr>
          <p:nvPr/>
        </p:nvSpPr>
        <p:spPr>
          <a:xfrm>
            <a:off x="1809750" y="2743200"/>
            <a:ext cx="8572500" cy="971550"/>
          </a:xfrm>
          <a:prstGeom prst="roundRect">
            <a:avLst>
              <a:gd name="adj" fmla="val 15686"/>
            </a:avLst>
          </a:prstGeom>
          <a:solidFill>
            <a:srgbClr val="BED9E8"/>
          </a:solidFill>
          <a:ln w="0">
            <a:noFill/>
            <a:prstDash val="solid"/>
          </a:ln>
        </p:spPr>
        <p:txBody>
          <a:bodyPr/>
          <a:lstStyle/>
          <a:p>
            <a:endParaRPr lang="en-US"/>
          </a:p>
        </p:txBody>
      </p:sp>
      <p:sp>
        <p:nvSpPr>
          <p:cNvPr id="6" name="Rectangle 5">
            <a:extLst>
              <a:ext uri="{FF2B5EF4-FFF2-40B4-BE49-F238E27FC236}">
                <a16:creationId xmlns:a16="http://schemas.microsoft.com/office/drawing/2014/main" id="{41EC113A-1B74-41CE-AB5E-E42C356DBCC8}"/>
              </a:ext>
            </a:extLst>
          </p:cNvPr>
          <p:cNvSpPr>
            <a:spLocks noGrp="1"/>
          </p:cNvSpPr>
          <p:nvPr/>
        </p:nvSpPr>
        <p:spPr>
          <a:xfrm>
            <a:off x="2057400" y="2933700"/>
            <a:ext cx="2381250" cy="266700"/>
          </a:xfrm>
          <a:prstGeom prst="rect">
            <a:avLst/>
          </a:prstGeom>
          <a:noFill/>
          <a:ln w="0">
            <a:noFill/>
            <a:prstDash val="solid"/>
          </a:ln>
        </p:spPr>
        <p:txBody>
          <a:bodyPr wrap="square" lIns="0" tIns="0" rIns="0" bIns="0" anchor="t">
            <a:normAutofit/>
          </a:bodyPr>
          <a:lstStyle/>
          <a:p>
            <a:pPr algn="l">
              <a:lnSpc>
                <a:spcPct val="100000"/>
              </a:lnSpc>
              <a:buNone/>
              <a:defRPr sz="1275" b="1">
                <a:solidFill>
                  <a:srgbClr val="0A315C"/>
                </a:solidFill>
                <a:latin typeface="Avenir Next"/>
                <a:ea typeface="Avenir Next"/>
                <a:cs typeface="Avenir Next"/>
              </a:defRPr>
            </a:pPr>
            <a:r>
              <a:rPr sz="1275" b="1">
                <a:solidFill>
                  <a:srgbClr val="0A315C"/>
                </a:solidFill>
                <a:latin typeface="Avenir Next"/>
                <a:ea typeface="Avenir Next"/>
                <a:cs typeface="Avenir Next"/>
              </a:rPr>
              <a:t>EN INVESTIGACIÓN</a:t>
            </a:r>
          </a:p>
        </p:txBody>
      </p:sp>
      <p:sp>
        <p:nvSpPr>
          <p:cNvPr id="7" name="Rectangle 6">
            <a:extLst>
              <a:ext uri="{FF2B5EF4-FFF2-40B4-BE49-F238E27FC236}">
                <a16:creationId xmlns:a16="http://schemas.microsoft.com/office/drawing/2014/main" id="{99B615C8-DAB9-4CB1-8A01-70B2EE2E871F}"/>
              </a:ext>
            </a:extLst>
          </p:cNvPr>
          <p:cNvSpPr>
            <a:spLocks noGrp="1"/>
          </p:cNvSpPr>
          <p:nvPr/>
        </p:nvSpPr>
        <p:spPr>
          <a:xfrm>
            <a:off x="4572000" y="2895600"/>
            <a:ext cx="5524500" cy="647700"/>
          </a:xfrm>
          <a:prstGeom prst="rect">
            <a:avLst/>
          </a:prstGeom>
          <a:noFill/>
          <a:ln w="0">
            <a:noFill/>
            <a:prstDash val="solid"/>
          </a:ln>
        </p:spPr>
        <p:txBody>
          <a:bodyPr wrap="square" lIns="0" tIns="0" rIns="0" bIns="0" anchor="ctr">
            <a:normAutofit/>
          </a:bodyPr>
          <a:lstStyle/>
          <a:p>
            <a:pPr algn="l">
              <a:lnSpc>
                <a:spcPct val="100000"/>
              </a:lnSpc>
              <a:buNone/>
              <a:defRPr sz="1500" b="0">
                <a:solidFill>
                  <a:srgbClr val="0A315C"/>
                </a:solidFill>
                <a:latin typeface="Avenir Next"/>
                <a:ea typeface="Avenir Next"/>
                <a:cs typeface="Avenir Next"/>
              </a:defRPr>
            </a:pPr>
            <a:r>
              <a:rPr sz="1500" b="0">
                <a:solidFill>
                  <a:srgbClr val="0A315C"/>
                </a:solidFill>
                <a:latin typeface="Avenir Next"/>
                <a:ea typeface="Avenir Next"/>
                <a:cs typeface="Avenir Next"/>
              </a:rPr>
              <a:t>Fiabilidad, validez, cambio en el tiempo y uso en distintos ámbitos.</a:t>
            </a:r>
          </a:p>
        </p:txBody>
      </p:sp>
      <p:sp>
        <p:nvSpPr>
          <p:cNvPr id="8" name="Rounded Rectangle 7">
            <a:extLst>
              <a:ext uri="{FF2B5EF4-FFF2-40B4-BE49-F238E27FC236}">
                <a16:creationId xmlns:a16="http://schemas.microsoft.com/office/drawing/2014/main" id="{33463FD6-AB03-4674-91CD-1EBFFD32D311}"/>
              </a:ext>
            </a:extLst>
          </p:cNvPr>
          <p:cNvSpPr>
            <a:spLocks noGrp="1"/>
          </p:cNvSpPr>
          <p:nvPr/>
        </p:nvSpPr>
        <p:spPr>
          <a:xfrm>
            <a:off x="2476500" y="4038600"/>
            <a:ext cx="7239000" cy="971550"/>
          </a:xfrm>
          <a:prstGeom prst="roundRect">
            <a:avLst>
              <a:gd name="adj" fmla="val 15686"/>
            </a:avLst>
          </a:prstGeom>
          <a:solidFill>
            <a:srgbClr val="FAF9F6"/>
          </a:solidFill>
          <a:ln w="19050">
            <a:solidFill>
              <a:srgbClr val="93B5CD"/>
            </a:solidFill>
            <a:prstDash val="solid"/>
          </a:ln>
        </p:spPr>
        <p:txBody>
          <a:bodyPr/>
          <a:lstStyle/>
          <a:p>
            <a:endParaRPr lang="en-US"/>
          </a:p>
        </p:txBody>
      </p:sp>
      <p:sp>
        <p:nvSpPr>
          <p:cNvPr id="9" name="Rectangle 8">
            <a:extLst>
              <a:ext uri="{FF2B5EF4-FFF2-40B4-BE49-F238E27FC236}">
                <a16:creationId xmlns:a16="http://schemas.microsoft.com/office/drawing/2014/main" id="{3EEAC1EE-0A02-453C-8081-0D4F0816BE60}"/>
              </a:ext>
            </a:extLst>
          </p:cNvPr>
          <p:cNvSpPr>
            <a:spLocks noGrp="1"/>
          </p:cNvSpPr>
          <p:nvPr/>
        </p:nvSpPr>
        <p:spPr>
          <a:xfrm>
            <a:off x="2724150" y="4229100"/>
            <a:ext cx="2381250" cy="266700"/>
          </a:xfrm>
          <a:prstGeom prst="rect">
            <a:avLst/>
          </a:prstGeom>
          <a:noFill/>
          <a:ln w="0">
            <a:noFill/>
            <a:prstDash val="solid"/>
          </a:ln>
        </p:spPr>
        <p:txBody>
          <a:bodyPr wrap="square" lIns="0" tIns="0" rIns="0" bIns="0" anchor="t">
            <a:normAutofit/>
          </a:bodyPr>
          <a:lstStyle/>
          <a:p>
            <a:pPr algn="l">
              <a:lnSpc>
                <a:spcPct val="100000"/>
              </a:lnSpc>
              <a:buNone/>
              <a:defRPr sz="1275" b="1">
                <a:solidFill>
                  <a:srgbClr val="0A315C"/>
                </a:solidFill>
                <a:latin typeface="Avenir Next"/>
                <a:ea typeface="Avenir Next"/>
                <a:cs typeface="Avenir Next"/>
              </a:defRPr>
            </a:pPr>
            <a:r>
              <a:rPr sz="1275" b="1">
                <a:solidFill>
                  <a:srgbClr val="0A315C"/>
                </a:solidFill>
                <a:latin typeface="Avenir Next"/>
                <a:ea typeface="Avenir Next"/>
                <a:cs typeface="Avenir Next"/>
              </a:rPr>
              <a:t>NO DEMOSTRADO</a:t>
            </a:r>
          </a:p>
        </p:txBody>
      </p:sp>
      <p:sp>
        <p:nvSpPr>
          <p:cNvPr id="10" name="Rectangle 9">
            <a:extLst>
              <a:ext uri="{FF2B5EF4-FFF2-40B4-BE49-F238E27FC236}">
                <a16:creationId xmlns:a16="http://schemas.microsoft.com/office/drawing/2014/main" id="{BADACDF9-46A5-464B-8AEA-9033E7587EF2}"/>
              </a:ext>
            </a:extLst>
          </p:cNvPr>
          <p:cNvSpPr>
            <a:spLocks noGrp="1"/>
          </p:cNvSpPr>
          <p:nvPr/>
        </p:nvSpPr>
        <p:spPr>
          <a:xfrm>
            <a:off x="5238750" y="4191000"/>
            <a:ext cx="4191000" cy="647700"/>
          </a:xfrm>
          <a:prstGeom prst="rect">
            <a:avLst/>
          </a:prstGeom>
          <a:noFill/>
          <a:ln w="0">
            <a:noFill/>
            <a:prstDash val="solid"/>
          </a:ln>
        </p:spPr>
        <p:txBody>
          <a:bodyPr wrap="square" lIns="0" tIns="0" rIns="0" bIns="0" anchor="ctr">
            <a:normAutofit/>
          </a:bodyPr>
          <a:lstStyle/>
          <a:p>
            <a:pPr algn="l">
              <a:lnSpc>
                <a:spcPct val="100000"/>
              </a:lnSpc>
              <a:buNone/>
              <a:defRPr sz="1500" b="0">
                <a:solidFill>
                  <a:srgbClr val="0A315C"/>
                </a:solidFill>
                <a:latin typeface="Avenir Next"/>
                <a:ea typeface="Avenir Next"/>
                <a:cs typeface="Avenir Next"/>
              </a:defRPr>
            </a:pPr>
            <a:r>
              <a:rPr sz="1500" b="0">
                <a:solidFill>
                  <a:srgbClr val="0A315C"/>
                </a:solidFill>
                <a:latin typeface="Avenir Next"/>
                <a:ea typeface="Avenir Next"/>
                <a:cs typeface="Avenir Next"/>
              </a:rPr>
              <a:t>Inferencia poblacional y transmisión duradera entre personas.</a:t>
            </a:r>
          </a:p>
        </p:txBody>
      </p:sp>
      <p:sp>
        <p:nvSpPr>
          <p:cNvPr id="11" name="Rounded Rectangle 10">
            <a:extLst>
              <a:ext uri="{FF2B5EF4-FFF2-40B4-BE49-F238E27FC236}">
                <a16:creationId xmlns:a16="http://schemas.microsoft.com/office/drawing/2014/main" id="{6ECC4871-78CA-4785-BD60-10D54A98122F}"/>
              </a:ext>
            </a:extLst>
          </p:cNvPr>
          <p:cNvSpPr>
            <a:spLocks noGrp="1"/>
          </p:cNvSpPr>
          <p:nvPr/>
        </p:nvSpPr>
        <p:spPr>
          <a:xfrm>
            <a:off x="1123950" y="5581650"/>
            <a:ext cx="9944100" cy="495300"/>
          </a:xfrm>
          <a:prstGeom prst="roundRect">
            <a:avLst>
              <a:gd name="adj" fmla="val 23077"/>
            </a:avLst>
          </a:prstGeom>
          <a:solidFill>
            <a:srgbClr val="A75B57">
              <a:alpha val="14000"/>
            </a:srgbClr>
          </a:solidFill>
          <a:ln w="9525">
            <a:solidFill>
              <a:srgbClr val="823D39"/>
            </a:solidFill>
            <a:prstDash val="solid"/>
          </a:ln>
        </p:spPr>
        <p:txBody>
          <a:bodyPr/>
          <a:lstStyle/>
          <a:p>
            <a:endParaRPr lang="en-US"/>
          </a:p>
        </p:txBody>
      </p:sp>
      <p:sp>
        <p:nvSpPr>
          <p:cNvPr id="12" name="Rectangle 11">
            <a:extLst>
              <a:ext uri="{FF2B5EF4-FFF2-40B4-BE49-F238E27FC236}">
                <a16:creationId xmlns:a16="http://schemas.microsoft.com/office/drawing/2014/main" id="{E0A1F88C-7E84-4376-A9BB-CB6211FB0445}"/>
              </a:ext>
            </a:extLst>
          </p:cNvPr>
          <p:cNvSpPr>
            <a:spLocks noGrp="1"/>
          </p:cNvSpPr>
          <p:nvPr/>
        </p:nvSpPr>
        <p:spPr>
          <a:xfrm>
            <a:off x="1381125" y="5676900"/>
            <a:ext cx="9429750" cy="323850"/>
          </a:xfrm>
          <a:prstGeom prst="rect">
            <a:avLst/>
          </a:prstGeom>
          <a:noFill/>
          <a:ln w="0">
            <a:noFill/>
            <a:prstDash val="solid"/>
          </a:ln>
        </p:spPr>
        <p:txBody>
          <a:bodyPr wrap="square" lIns="0" tIns="0" rIns="0" bIns="0" anchor="ctr">
            <a:normAutofit/>
          </a:bodyPr>
          <a:lstStyle/>
          <a:p>
            <a:pPr algn="ctr">
              <a:lnSpc>
                <a:spcPct val="100000"/>
              </a:lnSpc>
              <a:buNone/>
              <a:defRPr sz="1275" b="1">
                <a:solidFill>
                  <a:srgbClr val="823D39"/>
                </a:solidFill>
                <a:latin typeface="Avenir Next"/>
                <a:ea typeface="Avenir Next"/>
                <a:cs typeface="Avenir Next"/>
              </a:defRPr>
            </a:pPr>
            <a:r>
              <a:rPr sz="1275" b="1">
                <a:solidFill>
                  <a:srgbClr val="823D39"/>
                </a:solidFill>
                <a:latin typeface="Avenir Next"/>
                <a:ea typeface="Avenir Next"/>
                <a:cs typeface="Avenir Next"/>
              </a:rPr>
              <a:t>Sin diagnóstico. Sin clasificación. Sin contratación, ascenso, certificación ni recompensa externa.</a:t>
            </a:r>
          </a:p>
        </p:txBody>
      </p:sp>
      <p:sp>
        <p:nvSpPr>
          <p:cNvPr id="13" name="Rectangle 12">
            <a:extLst>
              <a:ext uri="{FF2B5EF4-FFF2-40B4-BE49-F238E27FC236}">
                <a16:creationId xmlns:a16="http://schemas.microsoft.com/office/drawing/2014/main" id="{C258FB0C-EC83-4D27-9B42-17FC79F3BA05}"/>
              </a:ext>
            </a:extLst>
          </p:cNvPr>
          <p:cNvSpPr>
            <a:spLocks noGrp="1"/>
          </p:cNvSpPr>
          <p:nvPr/>
        </p:nvSpPr>
        <p:spPr>
          <a:xfrm>
            <a:off x="609600" y="6572250"/>
            <a:ext cx="6667500" cy="152400"/>
          </a:xfrm>
          <a:prstGeom prst="rect">
            <a:avLst/>
          </a:prstGeom>
          <a:noFill/>
          <a:ln w="0">
            <a:noFill/>
            <a:prstDash val="solid"/>
          </a:ln>
        </p:spPr>
        <p:txBody>
          <a:bodyPr wrap="square" lIns="0" tIns="0" rIns="0" bIns="0" anchor="t">
            <a:normAutofit/>
          </a:bodyPr>
          <a:lstStyle/>
          <a:p>
            <a:pPr algn="l">
              <a:lnSpc>
                <a:spcPct val="100000"/>
              </a:lnSpc>
              <a:buNone/>
              <a:defRPr sz="975" b="0">
                <a:solidFill>
                  <a:srgbClr val="5D7489"/>
                </a:solidFill>
                <a:latin typeface="Avenir Next"/>
                <a:ea typeface="Avenir Next"/>
                <a:cs typeface="Avenir Next"/>
              </a:defRPr>
            </a:pPr>
            <a:r>
              <a:rPr sz="975" b="0">
                <a:solidFill>
                  <a:srgbClr val="5D7489"/>
                </a:solidFill>
                <a:latin typeface="Avenir Next"/>
                <a:ea typeface="Avenir Next"/>
                <a:cs typeface="Avenir Next"/>
              </a:rPr>
              <a:t>Paz Fundamental: El Libro Fuente</a:t>
            </a:r>
          </a:p>
        </p:txBody>
      </p:sp>
      <p:sp>
        <p:nvSpPr>
          <p:cNvPr id="14" name="Rectangle 13">
            <a:extLst>
              <a:ext uri="{FF2B5EF4-FFF2-40B4-BE49-F238E27FC236}">
                <a16:creationId xmlns:a16="http://schemas.microsoft.com/office/drawing/2014/main" id="{AF9AF5DF-F903-4E20-96B7-A59F2B1E78F0}"/>
              </a:ext>
            </a:extLst>
          </p:cNvPr>
          <p:cNvSpPr>
            <a:spLocks noGrp="1"/>
          </p:cNvSpPr>
          <p:nvPr/>
        </p:nvSpPr>
        <p:spPr>
          <a:xfrm>
            <a:off x="11125200" y="6553200"/>
            <a:ext cx="457200" cy="171450"/>
          </a:xfrm>
          <a:prstGeom prst="rect">
            <a:avLst/>
          </a:prstGeom>
          <a:noFill/>
          <a:ln w="0">
            <a:noFill/>
            <a:prstDash val="solid"/>
          </a:ln>
        </p:spPr>
        <p:txBody>
          <a:bodyPr wrap="square" lIns="0" tIns="0" rIns="0" bIns="0" anchor="t">
            <a:normAutofit/>
          </a:bodyPr>
          <a:lstStyle/>
          <a:p>
            <a:pPr algn="r">
              <a:lnSpc>
                <a:spcPct val="100000"/>
              </a:lnSpc>
              <a:buNone/>
              <a:defRPr sz="975" b="1">
                <a:solidFill>
                  <a:srgbClr val="0A315C"/>
                </a:solidFill>
                <a:latin typeface="Avenir Next"/>
                <a:ea typeface="Avenir Next"/>
                <a:cs typeface="Avenir Next"/>
              </a:defRPr>
            </a:pPr>
            <a:r>
              <a:rPr sz="975" b="1">
                <a:solidFill>
                  <a:srgbClr val="0A315C"/>
                </a:solidFill>
                <a:latin typeface="Avenir Next"/>
                <a:ea typeface="Avenir Next"/>
                <a:cs typeface="Avenir Next"/>
              </a:rPr>
              <a:t>14</a:t>
            </a:r>
          </a:p>
        </p:txBody>
      </p:sp>
    </p:spTree>
    <p:extLst>
      <p:ext uri="{BB962C8B-B14F-4D97-AF65-F5344CB8AC3E}">
        <p14:creationId xmlns:p14="http://schemas.microsoft.com/office/powerpoint/2010/main" val="1844257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0A315C"/>
            </a:gs>
            <a:gs pos="100000">
              <a:srgbClr val="203050"/>
            </a:gs>
          </a:gsLst>
          <a:lin ang="8100000"/>
        </a:gra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8E644867-FD37-47F0-85AC-046F7EA7CB7B}"/>
              </a:ext>
            </a:extLst>
          </p:cNvPr>
          <p:cNvSpPr>
            <a:spLocks noGrp="1"/>
          </p:cNvSpPr>
          <p:nvPr/>
        </p:nvSpPr>
        <p:spPr>
          <a:xfrm>
            <a:off x="609600" y="400050"/>
            <a:ext cx="10668000" cy="609600"/>
          </a:xfrm>
          <a:prstGeom prst="rect">
            <a:avLst/>
          </a:prstGeom>
          <a:noFill/>
          <a:ln w="0">
            <a:noFill/>
            <a:prstDash val="solid"/>
          </a:ln>
        </p:spPr>
        <p:txBody>
          <a:bodyPr wrap="square" lIns="0" tIns="0" rIns="0" bIns="0" anchor="t">
            <a:normAutofit/>
          </a:bodyPr>
          <a:lstStyle/>
          <a:p>
            <a:pPr algn="l">
              <a:lnSpc>
                <a:spcPct val="100000"/>
              </a:lnSpc>
              <a:buNone/>
              <a:defRPr sz="3600" b="0">
                <a:solidFill>
                  <a:srgbClr val="FAF9F6"/>
                </a:solidFill>
                <a:latin typeface="Didot"/>
                <a:ea typeface="Didot"/>
                <a:cs typeface="Didot"/>
              </a:defRPr>
            </a:pPr>
            <a:r>
              <a:rPr sz="3600" b="0">
                <a:solidFill>
                  <a:srgbClr val="FAF9F6"/>
                </a:solidFill>
                <a:latin typeface="Didot"/>
                <a:ea typeface="Didot"/>
                <a:cs typeface="Didot"/>
              </a:rPr>
              <a:t>Por qué se desvanecen los vistazos</a:t>
            </a:r>
          </a:p>
        </p:txBody>
      </p:sp>
      <p:sp>
        <p:nvSpPr>
          <p:cNvPr id="2" name="Oval 1">
            <a:extLst>
              <a:ext uri="{FF2B5EF4-FFF2-40B4-BE49-F238E27FC236}">
                <a16:creationId xmlns:a16="http://schemas.microsoft.com/office/drawing/2014/main" id="{96EEE822-7142-40B3-9104-FB21534F454A}"/>
              </a:ext>
            </a:extLst>
          </p:cNvPr>
          <p:cNvSpPr>
            <a:spLocks noGrp="1"/>
          </p:cNvSpPr>
          <p:nvPr/>
        </p:nvSpPr>
        <p:spPr>
          <a:xfrm>
            <a:off x="5010150" y="1219200"/>
            <a:ext cx="2171700" cy="1485900"/>
          </a:xfrm>
          <a:prstGeom prst="ellipse">
            <a:avLst/>
          </a:prstGeom>
          <a:gradFill>
            <a:gsLst>
              <a:gs pos="0">
                <a:srgbClr val="FAF9F6">
                  <a:alpha val="90000"/>
                </a:srgbClr>
              </a:gs>
              <a:gs pos="48000">
                <a:srgbClr val="D2B06C">
                  <a:alpha val="62000"/>
                </a:srgbClr>
              </a:gs>
              <a:gs pos="100000">
                <a:srgbClr val="D2B06C">
                  <a:alpha val="0"/>
                </a:srgbClr>
              </a:gs>
            </a:gsLst>
            <a:path path="shape"/>
          </a:gradFill>
          <a:ln w="0">
            <a:noFill/>
            <a:prstDash val="solid"/>
          </a:ln>
        </p:spPr>
        <p:txBody>
          <a:bodyPr/>
          <a:lstStyle/>
          <a:p>
            <a:endParaRPr lang="en-US"/>
          </a:p>
        </p:txBody>
      </p:sp>
      <p:sp>
        <p:nvSpPr>
          <p:cNvPr id="3" name="Rectangle 2">
            <a:extLst>
              <a:ext uri="{FF2B5EF4-FFF2-40B4-BE49-F238E27FC236}">
                <a16:creationId xmlns:a16="http://schemas.microsoft.com/office/drawing/2014/main" id="{86CA7CD2-39A6-46F9-A80D-0572C80AB9C1}"/>
              </a:ext>
            </a:extLst>
          </p:cNvPr>
          <p:cNvSpPr>
            <a:spLocks noGrp="1"/>
          </p:cNvSpPr>
          <p:nvPr/>
        </p:nvSpPr>
        <p:spPr>
          <a:xfrm>
            <a:off x="5219700" y="1733550"/>
            <a:ext cx="1752600" cy="342900"/>
          </a:xfrm>
          <a:prstGeom prst="rect">
            <a:avLst/>
          </a:prstGeom>
          <a:noFill/>
          <a:ln w="0">
            <a:noFill/>
            <a:prstDash val="solid"/>
          </a:ln>
        </p:spPr>
        <p:txBody>
          <a:bodyPr wrap="square" lIns="0" tIns="0" rIns="0" bIns="0" anchor="t">
            <a:normAutofit/>
          </a:bodyPr>
          <a:lstStyle/>
          <a:p>
            <a:pPr algn="ctr">
              <a:lnSpc>
                <a:spcPct val="100000"/>
              </a:lnSpc>
              <a:buNone/>
              <a:defRPr sz="1350" b="1">
                <a:solidFill>
                  <a:srgbClr val="FAF9F6"/>
                </a:solidFill>
                <a:latin typeface="Avenir Next"/>
                <a:ea typeface="Avenir Next"/>
                <a:cs typeface="Avenir Next"/>
              </a:defRPr>
            </a:pPr>
            <a:r>
              <a:rPr sz="1350" b="1">
                <a:solidFill>
                  <a:srgbClr val="FAF9F6"/>
                </a:solidFill>
                <a:latin typeface="Avenir Next"/>
                <a:ea typeface="Avenir Next"/>
                <a:cs typeface="Avenir Next"/>
              </a:rPr>
              <a:t>UN VISTAZO</a:t>
            </a:r>
          </a:p>
        </p:txBody>
      </p:sp>
      <p:sp>
        <p:nvSpPr>
          <p:cNvPr id="4" name="Straight Connector 3">
            <a:extLst>
              <a:ext uri="{FF2B5EF4-FFF2-40B4-BE49-F238E27FC236}">
                <a16:creationId xmlns:a16="http://schemas.microsoft.com/office/drawing/2014/main" id="{75B88FEF-8F35-47A4-BE6E-ADF7A56B1518}"/>
              </a:ext>
            </a:extLst>
          </p:cNvPr>
          <p:cNvSpPr>
            <a:spLocks noGrp="1"/>
          </p:cNvSpPr>
          <p:nvPr/>
        </p:nvSpPr>
        <p:spPr>
          <a:xfrm flipV="1">
            <a:off x="2209800" y="2628900"/>
            <a:ext cx="3886200" cy="800100"/>
          </a:xfrm>
          <a:prstGeom prst="line">
            <a:avLst/>
          </a:prstGeom>
          <a:noFill/>
          <a:ln w="19050">
            <a:solidFill>
              <a:srgbClr val="D2B06C"/>
            </a:solidFill>
            <a:prstDash val="solid"/>
          </a:ln>
        </p:spPr>
        <p:txBody>
          <a:bodyPr/>
          <a:lstStyle/>
          <a:p>
            <a:endParaRPr lang="en-US"/>
          </a:p>
        </p:txBody>
      </p:sp>
      <p:sp>
        <p:nvSpPr>
          <p:cNvPr id="5" name="Rectangle 4">
            <a:extLst>
              <a:ext uri="{FF2B5EF4-FFF2-40B4-BE49-F238E27FC236}">
                <a16:creationId xmlns:a16="http://schemas.microsoft.com/office/drawing/2014/main" id="{4F5665C5-301D-4AF1-A38A-2447AA534D78}"/>
              </a:ext>
            </a:extLst>
          </p:cNvPr>
          <p:cNvSpPr>
            <a:spLocks noGrp="1"/>
          </p:cNvSpPr>
          <p:nvPr/>
        </p:nvSpPr>
        <p:spPr>
          <a:xfrm>
            <a:off x="742950" y="3429000"/>
            <a:ext cx="2952750" cy="419100"/>
          </a:xfrm>
          <a:prstGeom prst="rect">
            <a:avLst/>
          </a:prstGeom>
          <a:noFill/>
          <a:ln w="0">
            <a:noFill/>
            <a:prstDash val="solid"/>
          </a:ln>
        </p:spPr>
        <p:txBody>
          <a:bodyPr wrap="square" lIns="0" tIns="0" rIns="0" bIns="0" anchor="t">
            <a:normAutofit/>
          </a:bodyPr>
          <a:lstStyle/>
          <a:p>
            <a:pPr algn="ctr">
              <a:lnSpc>
                <a:spcPct val="100000"/>
              </a:lnSpc>
              <a:buNone/>
              <a:defRPr sz="1350" b="1">
                <a:solidFill>
                  <a:srgbClr val="D2B06C"/>
                </a:solidFill>
                <a:latin typeface="Avenir Next"/>
                <a:ea typeface="Avenir Next"/>
                <a:cs typeface="Avenir Next"/>
              </a:defRPr>
            </a:pPr>
            <a:r>
              <a:rPr sz="1350" b="1">
                <a:solidFill>
                  <a:srgbClr val="D2B06C"/>
                </a:solidFill>
                <a:latin typeface="Avenir Next"/>
                <a:ea typeface="Avenir Next"/>
                <a:cs typeface="Avenir Next"/>
              </a:rPr>
              <a:t>ESTADO SIN PRÁCTICA</a:t>
            </a:r>
          </a:p>
        </p:txBody>
      </p:sp>
      <p:sp>
        <p:nvSpPr>
          <p:cNvPr id="6" name="Rectangle 5">
            <a:extLst>
              <a:ext uri="{FF2B5EF4-FFF2-40B4-BE49-F238E27FC236}">
                <a16:creationId xmlns:a16="http://schemas.microsoft.com/office/drawing/2014/main" id="{CDA31C02-A6BF-4A57-B4C1-2A9F867BBBEA}"/>
              </a:ext>
            </a:extLst>
          </p:cNvPr>
          <p:cNvSpPr>
            <a:spLocks noGrp="1"/>
          </p:cNvSpPr>
          <p:nvPr/>
        </p:nvSpPr>
        <p:spPr>
          <a:xfrm>
            <a:off x="838200" y="4057650"/>
            <a:ext cx="2762250" cy="1047750"/>
          </a:xfrm>
          <a:prstGeom prst="rect">
            <a:avLst/>
          </a:prstGeom>
          <a:noFill/>
          <a:ln w="0">
            <a:noFill/>
            <a:prstDash val="solid"/>
          </a:ln>
        </p:spPr>
        <p:txBody>
          <a:bodyPr wrap="square" lIns="0" tIns="0" rIns="0" bIns="0" anchor="t">
            <a:normAutofit/>
          </a:bodyPr>
          <a:lstStyle/>
          <a:p>
            <a:pPr algn="ctr">
              <a:lnSpc>
                <a:spcPct val="115000"/>
              </a:lnSpc>
              <a:buNone/>
              <a:defRPr sz="1500" b="0">
                <a:solidFill>
                  <a:srgbClr val="FFFFFF">
                    <a:alpha val="82000"/>
                  </a:srgbClr>
                </a:solidFill>
                <a:latin typeface="Avenir Next"/>
                <a:ea typeface="Avenir Next"/>
                <a:cs typeface="Avenir Next"/>
              </a:defRPr>
            </a:pPr>
            <a:r>
              <a:rPr sz="1500" b="0">
                <a:solidFill>
                  <a:srgbClr val="FFFFFF">
                    <a:alpha val="82000"/>
                  </a:srgbClr>
                </a:solidFill>
                <a:latin typeface="Avenir Next"/>
                <a:ea typeface="Avenir Next"/>
                <a:cs typeface="Avenir Next"/>
              </a:rPr>
              <a:t>El momento todavía no tiene estructura diaria.</a:t>
            </a:r>
          </a:p>
        </p:txBody>
      </p:sp>
      <p:sp>
        <p:nvSpPr>
          <p:cNvPr id="7" name="Straight Connector 6">
            <a:extLst>
              <a:ext uri="{FF2B5EF4-FFF2-40B4-BE49-F238E27FC236}">
                <a16:creationId xmlns:a16="http://schemas.microsoft.com/office/drawing/2014/main" id="{608B2F90-32A8-4306-B145-14C2094732B6}"/>
              </a:ext>
            </a:extLst>
          </p:cNvPr>
          <p:cNvSpPr>
            <a:spLocks noGrp="1"/>
          </p:cNvSpPr>
          <p:nvPr/>
        </p:nvSpPr>
        <p:spPr>
          <a:xfrm flipV="1">
            <a:off x="6067425" y="2628900"/>
            <a:ext cx="28575" cy="800100"/>
          </a:xfrm>
          <a:prstGeom prst="line">
            <a:avLst/>
          </a:prstGeom>
          <a:noFill/>
          <a:ln w="19050">
            <a:solidFill>
              <a:srgbClr val="D2B06C"/>
            </a:solidFill>
            <a:prstDash val="solid"/>
          </a:ln>
        </p:spPr>
        <p:txBody>
          <a:bodyPr/>
          <a:lstStyle/>
          <a:p>
            <a:endParaRPr lang="en-US"/>
          </a:p>
        </p:txBody>
      </p:sp>
      <p:sp>
        <p:nvSpPr>
          <p:cNvPr id="8" name="Rectangle 7">
            <a:extLst>
              <a:ext uri="{FF2B5EF4-FFF2-40B4-BE49-F238E27FC236}">
                <a16:creationId xmlns:a16="http://schemas.microsoft.com/office/drawing/2014/main" id="{2538131F-EA3F-4925-BBFB-5D52FDB2E3D1}"/>
              </a:ext>
            </a:extLst>
          </p:cNvPr>
          <p:cNvSpPr>
            <a:spLocks noGrp="1"/>
          </p:cNvSpPr>
          <p:nvPr/>
        </p:nvSpPr>
        <p:spPr>
          <a:xfrm>
            <a:off x="4600575" y="3429000"/>
            <a:ext cx="2952750" cy="419100"/>
          </a:xfrm>
          <a:prstGeom prst="rect">
            <a:avLst/>
          </a:prstGeom>
          <a:noFill/>
          <a:ln w="0">
            <a:noFill/>
            <a:prstDash val="solid"/>
          </a:ln>
        </p:spPr>
        <p:txBody>
          <a:bodyPr wrap="square" lIns="0" tIns="0" rIns="0" bIns="0" anchor="t">
            <a:normAutofit/>
          </a:bodyPr>
          <a:lstStyle/>
          <a:p>
            <a:pPr algn="ctr">
              <a:lnSpc>
                <a:spcPct val="100000"/>
              </a:lnSpc>
              <a:buNone/>
              <a:defRPr sz="1350" b="1">
                <a:solidFill>
                  <a:srgbClr val="D2B06C"/>
                </a:solidFill>
                <a:latin typeface="Avenir Next"/>
                <a:ea typeface="Avenir Next"/>
                <a:cs typeface="Avenir Next"/>
              </a:defRPr>
            </a:pPr>
            <a:r>
              <a:rPr sz="1350" b="1">
                <a:solidFill>
                  <a:srgbClr val="D2B06C"/>
                </a:solidFill>
                <a:latin typeface="Avenir Next"/>
                <a:ea typeface="Avenir Next"/>
                <a:cs typeface="Avenir Next"/>
              </a:rPr>
              <a:t>MATERIAL SIN TRANSMUTAR</a:t>
            </a:r>
          </a:p>
        </p:txBody>
      </p:sp>
      <p:sp>
        <p:nvSpPr>
          <p:cNvPr id="9" name="Rectangle 8">
            <a:extLst>
              <a:ext uri="{FF2B5EF4-FFF2-40B4-BE49-F238E27FC236}">
                <a16:creationId xmlns:a16="http://schemas.microsoft.com/office/drawing/2014/main" id="{8DAA1CE2-CDFA-4741-A027-77C6A18C1FA7}"/>
              </a:ext>
            </a:extLst>
          </p:cNvPr>
          <p:cNvSpPr>
            <a:spLocks noGrp="1"/>
          </p:cNvSpPr>
          <p:nvPr/>
        </p:nvSpPr>
        <p:spPr>
          <a:xfrm>
            <a:off x="4695825" y="4057650"/>
            <a:ext cx="2762250" cy="1047750"/>
          </a:xfrm>
          <a:prstGeom prst="rect">
            <a:avLst/>
          </a:prstGeom>
          <a:noFill/>
          <a:ln w="0">
            <a:noFill/>
            <a:prstDash val="solid"/>
          </a:ln>
        </p:spPr>
        <p:txBody>
          <a:bodyPr wrap="square" lIns="0" tIns="0" rIns="0" bIns="0" anchor="t">
            <a:normAutofit/>
          </a:bodyPr>
          <a:lstStyle/>
          <a:p>
            <a:pPr algn="ctr">
              <a:lnSpc>
                <a:spcPct val="115000"/>
              </a:lnSpc>
              <a:buNone/>
              <a:defRPr sz="1500" b="0">
                <a:solidFill>
                  <a:srgbClr val="FFFFFF">
                    <a:alpha val="82000"/>
                  </a:srgbClr>
                </a:solidFill>
                <a:latin typeface="Avenir Next"/>
                <a:ea typeface="Avenir Next"/>
                <a:cs typeface="Avenir Next"/>
              </a:defRPr>
            </a:pPr>
            <a:r>
              <a:rPr sz="1500" b="0">
                <a:solidFill>
                  <a:srgbClr val="FFFFFF">
                    <a:alpha val="82000"/>
                  </a:srgbClr>
                </a:solidFill>
                <a:latin typeface="Avenir Next"/>
                <a:ea typeface="Avenir Next"/>
                <a:cs typeface="Avenir Next"/>
              </a:rPr>
              <a:t>La protección antigua regresa cuando sube la presión.</a:t>
            </a:r>
          </a:p>
        </p:txBody>
      </p:sp>
      <p:sp>
        <p:nvSpPr>
          <p:cNvPr id="10" name="Straight Connector 9">
            <a:extLst>
              <a:ext uri="{FF2B5EF4-FFF2-40B4-BE49-F238E27FC236}">
                <a16:creationId xmlns:a16="http://schemas.microsoft.com/office/drawing/2014/main" id="{DF1742D3-8CD0-4477-828E-57FC0BB0464C}"/>
              </a:ext>
            </a:extLst>
          </p:cNvPr>
          <p:cNvSpPr>
            <a:spLocks noGrp="1"/>
          </p:cNvSpPr>
          <p:nvPr/>
        </p:nvSpPr>
        <p:spPr>
          <a:xfrm>
            <a:off x="6096000" y="2628900"/>
            <a:ext cx="3829050" cy="800100"/>
          </a:xfrm>
          <a:prstGeom prst="line">
            <a:avLst/>
          </a:prstGeom>
          <a:noFill/>
          <a:ln w="19050">
            <a:solidFill>
              <a:srgbClr val="D2B06C"/>
            </a:solidFill>
            <a:prstDash val="solid"/>
          </a:ln>
        </p:spPr>
        <p:txBody>
          <a:bodyPr/>
          <a:lstStyle/>
          <a:p>
            <a:endParaRPr lang="en-US"/>
          </a:p>
        </p:txBody>
      </p:sp>
      <p:sp>
        <p:nvSpPr>
          <p:cNvPr id="11" name="Rectangle 10">
            <a:extLst>
              <a:ext uri="{FF2B5EF4-FFF2-40B4-BE49-F238E27FC236}">
                <a16:creationId xmlns:a16="http://schemas.microsoft.com/office/drawing/2014/main" id="{922EB9AA-27B1-4379-A12E-5890267E2A8B}"/>
              </a:ext>
            </a:extLst>
          </p:cNvPr>
          <p:cNvSpPr>
            <a:spLocks noGrp="1"/>
          </p:cNvSpPr>
          <p:nvPr/>
        </p:nvSpPr>
        <p:spPr>
          <a:xfrm>
            <a:off x="8458200" y="3429000"/>
            <a:ext cx="2952750" cy="419100"/>
          </a:xfrm>
          <a:prstGeom prst="rect">
            <a:avLst/>
          </a:prstGeom>
          <a:noFill/>
          <a:ln w="0">
            <a:noFill/>
            <a:prstDash val="solid"/>
          </a:ln>
        </p:spPr>
        <p:txBody>
          <a:bodyPr wrap="square" lIns="0" tIns="0" rIns="0" bIns="0" anchor="t">
            <a:normAutofit/>
          </a:bodyPr>
          <a:lstStyle/>
          <a:p>
            <a:pPr algn="ctr">
              <a:lnSpc>
                <a:spcPct val="100000"/>
              </a:lnSpc>
              <a:buNone/>
              <a:defRPr sz="1350" b="1">
                <a:solidFill>
                  <a:srgbClr val="D2B06C"/>
                </a:solidFill>
                <a:latin typeface="Avenir Next"/>
                <a:ea typeface="Avenir Next"/>
                <a:cs typeface="Avenir Next"/>
              </a:defRPr>
            </a:pPr>
            <a:r>
              <a:rPr sz="1350" b="1">
                <a:solidFill>
                  <a:srgbClr val="D2B06C"/>
                </a:solidFill>
                <a:latin typeface="Avenir Next"/>
                <a:ea typeface="Avenir Next"/>
                <a:cs typeface="Avenir Next"/>
              </a:rPr>
              <a:t>EL CAMPO ANTERIOR</a:t>
            </a:r>
          </a:p>
        </p:txBody>
      </p:sp>
      <p:sp>
        <p:nvSpPr>
          <p:cNvPr id="12" name="Rectangle 11">
            <a:extLst>
              <a:ext uri="{FF2B5EF4-FFF2-40B4-BE49-F238E27FC236}">
                <a16:creationId xmlns:a16="http://schemas.microsoft.com/office/drawing/2014/main" id="{08A9B024-83E8-480B-B9ED-66D39458DE47}"/>
              </a:ext>
            </a:extLst>
          </p:cNvPr>
          <p:cNvSpPr>
            <a:spLocks noGrp="1"/>
          </p:cNvSpPr>
          <p:nvPr/>
        </p:nvSpPr>
        <p:spPr>
          <a:xfrm>
            <a:off x="8553450" y="4057650"/>
            <a:ext cx="2762250" cy="1047750"/>
          </a:xfrm>
          <a:prstGeom prst="rect">
            <a:avLst/>
          </a:prstGeom>
          <a:noFill/>
          <a:ln w="0">
            <a:noFill/>
            <a:prstDash val="solid"/>
          </a:ln>
        </p:spPr>
        <p:txBody>
          <a:bodyPr wrap="square" lIns="0" tIns="0" rIns="0" bIns="0" anchor="t">
            <a:normAutofit/>
          </a:bodyPr>
          <a:lstStyle/>
          <a:p>
            <a:pPr algn="ctr">
              <a:lnSpc>
                <a:spcPct val="115000"/>
              </a:lnSpc>
              <a:buNone/>
              <a:defRPr sz="1500" b="0">
                <a:solidFill>
                  <a:srgbClr val="FFFFFF">
                    <a:alpha val="82000"/>
                  </a:srgbClr>
                </a:solidFill>
                <a:latin typeface="Avenir Next"/>
                <a:ea typeface="Avenir Next"/>
                <a:cs typeface="Avenir Next"/>
              </a:defRPr>
            </a:pPr>
            <a:r>
              <a:rPr sz="1500" b="0">
                <a:solidFill>
                  <a:srgbClr val="FFFFFF">
                    <a:alpha val="82000"/>
                  </a:srgbClr>
                </a:solidFill>
                <a:latin typeface="Avenir Next"/>
                <a:ea typeface="Avenir Next"/>
                <a:cs typeface="Avenir Next"/>
              </a:rPr>
              <a:t>La vida sigue premiando a la versión anterior de la persona.</a:t>
            </a:r>
          </a:p>
        </p:txBody>
      </p:sp>
      <p:sp>
        <p:nvSpPr>
          <p:cNvPr id="13" name="Rectangle 12">
            <a:extLst>
              <a:ext uri="{FF2B5EF4-FFF2-40B4-BE49-F238E27FC236}">
                <a16:creationId xmlns:a16="http://schemas.microsoft.com/office/drawing/2014/main" id="{00C70A68-4A38-4790-8DD1-262A76018695}"/>
              </a:ext>
            </a:extLst>
          </p:cNvPr>
          <p:cNvSpPr>
            <a:spLocks noGrp="1"/>
          </p:cNvSpPr>
          <p:nvPr/>
        </p:nvSpPr>
        <p:spPr>
          <a:xfrm>
            <a:off x="2286000" y="5734050"/>
            <a:ext cx="7620000" cy="304800"/>
          </a:xfrm>
          <a:prstGeom prst="rect">
            <a:avLst/>
          </a:prstGeom>
          <a:noFill/>
          <a:ln w="0">
            <a:noFill/>
            <a:prstDash val="solid"/>
          </a:ln>
        </p:spPr>
        <p:txBody>
          <a:bodyPr wrap="square" lIns="0" tIns="0" rIns="0" bIns="0" anchor="t">
            <a:normAutofit/>
          </a:bodyPr>
          <a:lstStyle/>
          <a:p>
            <a:pPr algn="ctr">
              <a:lnSpc>
                <a:spcPct val="100000"/>
              </a:lnSpc>
              <a:buNone/>
              <a:defRPr sz="1350" b="0">
                <a:solidFill>
                  <a:srgbClr val="FAF9F6"/>
                </a:solidFill>
                <a:latin typeface="Avenir Next"/>
                <a:ea typeface="Avenir Next"/>
                <a:cs typeface="Avenir Next"/>
              </a:defRPr>
            </a:pPr>
            <a:r>
              <a:rPr sz="1350" b="0">
                <a:solidFill>
                  <a:srgbClr val="FAF9F6"/>
                </a:solidFill>
                <a:latin typeface="Avenir Next"/>
                <a:ea typeface="Avenir Next"/>
                <a:cs typeface="Avenir Next"/>
              </a:rPr>
              <a:t>El método aborda la práctica, el material y el entorno.</a:t>
            </a:r>
          </a:p>
        </p:txBody>
      </p:sp>
      <p:sp>
        <p:nvSpPr>
          <p:cNvPr id="14" name="Rectangle 13">
            <a:extLst>
              <a:ext uri="{FF2B5EF4-FFF2-40B4-BE49-F238E27FC236}">
                <a16:creationId xmlns:a16="http://schemas.microsoft.com/office/drawing/2014/main" id="{DFF9BDEA-DD0C-4722-BCC3-D0E84E73D223}"/>
              </a:ext>
            </a:extLst>
          </p:cNvPr>
          <p:cNvSpPr>
            <a:spLocks noGrp="1"/>
          </p:cNvSpPr>
          <p:nvPr/>
        </p:nvSpPr>
        <p:spPr>
          <a:xfrm>
            <a:off x="609600" y="6572250"/>
            <a:ext cx="6667500" cy="152400"/>
          </a:xfrm>
          <a:prstGeom prst="rect">
            <a:avLst/>
          </a:prstGeom>
          <a:noFill/>
          <a:ln w="0">
            <a:noFill/>
            <a:prstDash val="solid"/>
          </a:ln>
        </p:spPr>
        <p:txBody>
          <a:bodyPr wrap="square" lIns="0" tIns="0" rIns="0" bIns="0" anchor="t">
            <a:normAutofit/>
          </a:bodyPr>
          <a:lstStyle/>
          <a:p>
            <a:pPr algn="l">
              <a:lnSpc>
                <a:spcPct val="100000"/>
              </a:lnSpc>
              <a:buNone/>
              <a:defRPr sz="975" b="0">
                <a:solidFill>
                  <a:srgbClr val="FFFFFF">
                    <a:alpha val="62000"/>
                  </a:srgbClr>
                </a:solidFill>
                <a:latin typeface="Avenir Next"/>
                <a:ea typeface="Avenir Next"/>
                <a:cs typeface="Avenir Next"/>
              </a:defRPr>
            </a:pPr>
            <a:r>
              <a:rPr sz="975" b="0">
                <a:solidFill>
                  <a:srgbClr val="FFFFFF">
                    <a:alpha val="62000"/>
                  </a:srgbClr>
                </a:solidFill>
                <a:latin typeface="Avenir Next"/>
                <a:ea typeface="Avenir Next"/>
                <a:cs typeface="Avenir Next"/>
              </a:rPr>
              <a:t>Paz Fundamental: El Libro Fuente</a:t>
            </a:r>
          </a:p>
        </p:txBody>
      </p:sp>
      <p:sp>
        <p:nvSpPr>
          <p:cNvPr id="15" name="Rectangle 14">
            <a:extLst>
              <a:ext uri="{FF2B5EF4-FFF2-40B4-BE49-F238E27FC236}">
                <a16:creationId xmlns:a16="http://schemas.microsoft.com/office/drawing/2014/main" id="{09B7CA05-0577-4D8C-97A1-F40CE4D6CA1B}"/>
              </a:ext>
            </a:extLst>
          </p:cNvPr>
          <p:cNvSpPr>
            <a:spLocks noGrp="1"/>
          </p:cNvSpPr>
          <p:nvPr/>
        </p:nvSpPr>
        <p:spPr>
          <a:xfrm>
            <a:off x="11125200" y="6553200"/>
            <a:ext cx="457200" cy="171450"/>
          </a:xfrm>
          <a:prstGeom prst="rect">
            <a:avLst/>
          </a:prstGeom>
          <a:noFill/>
          <a:ln w="0">
            <a:noFill/>
            <a:prstDash val="solid"/>
          </a:ln>
        </p:spPr>
        <p:txBody>
          <a:bodyPr wrap="square" lIns="0" tIns="0" rIns="0" bIns="0" anchor="t">
            <a:normAutofit/>
          </a:bodyPr>
          <a:lstStyle/>
          <a:p>
            <a:pPr algn="r">
              <a:lnSpc>
                <a:spcPct val="100000"/>
              </a:lnSpc>
              <a:buNone/>
              <a:defRPr sz="975" b="1">
                <a:solidFill>
                  <a:srgbClr val="FFFFFF">
                    <a:alpha val="72000"/>
                  </a:srgbClr>
                </a:solidFill>
                <a:latin typeface="Avenir Next"/>
                <a:ea typeface="Avenir Next"/>
                <a:cs typeface="Avenir Next"/>
              </a:defRPr>
            </a:pPr>
            <a:r>
              <a:rPr sz="975" b="1">
                <a:solidFill>
                  <a:srgbClr val="FFFFFF">
                    <a:alpha val="72000"/>
                  </a:srgbClr>
                </a:solidFill>
                <a:latin typeface="Avenir Next"/>
                <a:ea typeface="Avenir Next"/>
                <a:cs typeface="Avenir Next"/>
              </a:rPr>
              <a:t>15</a:t>
            </a:r>
          </a:p>
        </p:txBody>
      </p:sp>
    </p:spTree>
    <p:extLst>
      <p:ext uri="{BB962C8B-B14F-4D97-AF65-F5344CB8AC3E}">
        <p14:creationId xmlns:p14="http://schemas.microsoft.com/office/powerpoint/2010/main" val="2970684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AF9F6"/>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D84EEA3A-B023-47FA-8F20-06410918B66B}"/>
              </a:ext>
            </a:extLst>
          </p:cNvPr>
          <p:cNvSpPr>
            <a:spLocks noGrp="1"/>
          </p:cNvSpPr>
          <p:nvPr/>
        </p:nvSpPr>
        <p:spPr>
          <a:xfrm>
            <a:off x="609600" y="400050"/>
            <a:ext cx="10668000" cy="609600"/>
          </a:xfrm>
          <a:prstGeom prst="rect">
            <a:avLst/>
          </a:prstGeom>
          <a:noFill/>
          <a:ln w="0">
            <a:noFill/>
            <a:prstDash val="solid"/>
          </a:ln>
        </p:spPr>
        <p:txBody>
          <a:bodyPr wrap="square" lIns="0" tIns="0" rIns="0" bIns="0" anchor="t">
            <a:normAutofit/>
          </a:bodyPr>
          <a:lstStyle/>
          <a:p>
            <a:pPr algn="l">
              <a:lnSpc>
                <a:spcPct val="100000"/>
              </a:lnSpc>
              <a:buNone/>
              <a:defRPr sz="3600" b="0">
                <a:solidFill>
                  <a:srgbClr val="0A315C"/>
                </a:solidFill>
                <a:latin typeface="Didot"/>
                <a:ea typeface="Didot"/>
                <a:cs typeface="Didot"/>
              </a:defRPr>
            </a:pPr>
            <a:r>
              <a:rPr sz="3600" b="0">
                <a:solidFill>
                  <a:srgbClr val="0A315C"/>
                </a:solidFill>
                <a:latin typeface="Didot"/>
                <a:ea typeface="Didot"/>
                <a:cs typeface="Didot"/>
              </a:rPr>
              <a:t>Del patrón automático al servicio</a:t>
            </a:r>
          </a:p>
        </p:txBody>
      </p:sp>
      <p:sp>
        <p:nvSpPr>
          <p:cNvPr id="2" name="Straight Connector 1">
            <a:extLst>
              <a:ext uri="{FF2B5EF4-FFF2-40B4-BE49-F238E27FC236}">
                <a16:creationId xmlns:a16="http://schemas.microsoft.com/office/drawing/2014/main" id="{458835DE-245C-4FF9-8098-C9CC7EC42ADE}"/>
              </a:ext>
            </a:extLst>
          </p:cNvPr>
          <p:cNvSpPr>
            <a:spLocks noGrp="1"/>
          </p:cNvSpPr>
          <p:nvPr/>
        </p:nvSpPr>
        <p:spPr>
          <a:xfrm>
            <a:off x="1409700" y="3333750"/>
            <a:ext cx="9372600" cy="9525"/>
          </a:xfrm>
          <a:prstGeom prst="line">
            <a:avLst/>
          </a:prstGeom>
          <a:noFill/>
          <a:ln w="38100">
            <a:solidFill>
              <a:srgbClr val="93B5CD"/>
            </a:solidFill>
            <a:prstDash val="solid"/>
          </a:ln>
        </p:spPr>
        <p:txBody>
          <a:bodyPr/>
          <a:lstStyle/>
          <a:p>
            <a:endParaRPr lang="en-US"/>
          </a:p>
        </p:txBody>
      </p:sp>
      <p:sp>
        <p:nvSpPr>
          <p:cNvPr id="3" name="Oval 2">
            <a:extLst>
              <a:ext uri="{FF2B5EF4-FFF2-40B4-BE49-F238E27FC236}">
                <a16:creationId xmlns:a16="http://schemas.microsoft.com/office/drawing/2014/main" id="{625386E5-AAAE-4C28-AF8D-5B33565FC654}"/>
              </a:ext>
            </a:extLst>
          </p:cNvPr>
          <p:cNvSpPr>
            <a:spLocks noGrp="1"/>
          </p:cNvSpPr>
          <p:nvPr/>
        </p:nvSpPr>
        <p:spPr>
          <a:xfrm>
            <a:off x="704850" y="2457450"/>
            <a:ext cx="1809750" cy="1752600"/>
          </a:xfrm>
          <a:prstGeom prst="ellipse">
            <a:avLst/>
          </a:prstGeom>
          <a:solidFill>
            <a:srgbClr val="FAF9F6"/>
          </a:solidFill>
          <a:ln w="19050">
            <a:solidFill>
              <a:srgbClr val="93B5CD"/>
            </a:solidFill>
            <a:prstDash val="solid"/>
          </a:ln>
        </p:spPr>
        <p:txBody>
          <a:bodyPr/>
          <a:lstStyle/>
          <a:p>
            <a:endParaRPr lang="en-US"/>
          </a:p>
        </p:txBody>
      </p:sp>
      <p:sp>
        <p:nvSpPr>
          <p:cNvPr id="4" name="Rectangle 3">
            <a:extLst>
              <a:ext uri="{FF2B5EF4-FFF2-40B4-BE49-F238E27FC236}">
                <a16:creationId xmlns:a16="http://schemas.microsoft.com/office/drawing/2014/main" id="{B048F420-6019-4D5E-AE69-7B1322AC47CF}"/>
              </a:ext>
            </a:extLst>
          </p:cNvPr>
          <p:cNvSpPr>
            <a:spLocks noGrp="1"/>
          </p:cNvSpPr>
          <p:nvPr/>
        </p:nvSpPr>
        <p:spPr>
          <a:xfrm>
            <a:off x="1416790" y="2582383"/>
            <a:ext cx="342900" cy="266700"/>
          </a:xfrm>
          <a:prstGeom prst="rect">
            <a:avLst/>
          </a:prstGeom>
          <a:noFill/>
          <a:ln w="0">
            <a:noFill/>
            <a:prstDash val="solid"/>
          </a:ln>
        </p:spPr>
        <p:txBody>
          <a:bodyPr wrap="square" lIns="0" tIns="0" rIns="0" bIns="0" anchor="ctr">
            <a:normAutofit/>
          </a:bodyPr>
          <a:lstStyle/>
          <a:p>
            <a:pPr algn="ctr">
              <a:lnSpc>
                <a:spcPct val="100000"/>
              </a:lnSpc>
              <a:buNone/>
              <a:defRPr sz="1275" b="1">
                <a:solidFill>
                  <a:srgbClr val="D2B06C"/>
                </a:solidFill>
                <a:latin typeface="Avenir Next"/>
                <a:ea typeface="Avenir Next"/>
                <a:cs typeface="Avenir Next"/>
              </a:defRPr>
            </a:pPr>
            <a:r>
              <a:rPr sz="1275" b="1" dirty="0">
                <a:solidFill>
                  <a:srgbClr val="D2B06C"/>
                </a:solidFill>
                <a:latin typeface="Avenir Next"/>
                <a:ea typeface="Avenir Next"/>
                <a:cs typeface="Avenir Next"/>
              </a:rPr>
              <a:t>1</a:t>
            </a:r>
          </a:p>
        </p:txBody>
      </p:sp>
      <p:sp>
        <p:nvSpPr>
          <p:cNvPr id="5" name="Rectangle 4">
            <a:extLst>
              <a:ext uri="{FF2B5EF4-FFF2-40B4-BE49-F238E27FC236}">
                <a16:creationId xmlns:a16="http://schemas.microsoft.com/office/drawing/2014/main" id="{49EB551C-B7CD-4B78-A1E4-CE87C4783C08}"/>
              </a:ext>
            </a:extLst>
          </p:cNvPr>
          <p:cNvSpPr>
            <a:spLocks noGrp="1"/>
          </p:cNvSpPr>
          <p:nvPr/>
        </p:nvSpPr>
        <p:spPr>
          <a:xfrm>
            <a:off x="914400" y="2819400"/>
            <a:ext cx="1485900" cy="1200150"/>
          </a:xfrm>
          <a:prstGeom prst="rect">
            <a:avLst/>
          </a:prstGeom>
          <a:noFill/>
          <a:ln w="0">
            <a:noFill/>
            <a:prstDash val="solid"/>
          </a:ln>
        </p:spPr>
        <p:txBody>
          <a:bodyPr wrap="square" lIns="0" tIns="0" rIns="0" bIns="0" anchor="ctr">
            <a:normAutofit/>
          </a:bodyPr>
          <a:lstStyle/>
          <a:p>
            <a:pPr algn="ctr">
              <a:lnSpc>
                <a:spcPct val="100000"/>
              </a:lnSpc>
              <a:buNone/>
              <a:defRPr sz="1200" b="1">
                <a:solidFill>
                  <a:srgbClr val="0A315C"/>
                </a:solidFill>
                <a:latin typeface="Avenir Next"/>
                <a:ea typeface="Avenir Next"/>
                <a:cs typeface="Avenir Next"/>
              </a:defRPr>
            </a:pPr>
            <a:r>
              <a:rPr sz="1200" b="1">
                <a:solidFill>
                  <a:srgbClr val="0A315C"/>
                </a:solidFill>
                <a:latin typeface="Avenir Next"/>
                <a:ea typeface="Avenir Next"/>
                <a:cs typeface="Avenir Next"/>
              </a:rPr>
              <a:t>Reactividad</a:t>
            </a:r>
          </a:p>
          <a:p>
            <a:pPr algn="ctr">
              <a:lnSpc>
                <a:spcPct val="100000"/>
              </a:lnSpc>
              <a:buNone/>
              <a:defRPr sz="1200" b="1">
                <a:solidFill>
                  <a:srgbClr val="0A315C"/>
                </a:solidFill>
                <a:latin typeface="Avenir Next"/>
                <a:ea typeface="Avenir Next"/>
                <a:cs typeface="Avenir Next"/>
              </a:defRPr>
            </a:pPr>
            <a:r>
              <a:rPr sz="1200" b="1">
                <a:solidFill>
                  <a:srgbClr val="0A315C"/>
                </a:solidFill>
                <a:latin typeface="Avenir Next"/>
                <a:ea typeface="Avenir Next"/>
                <a:cs typeface="Avenir Next"/>
              </a:rPr>
              <a:t>inconsciente</a:t>
            </a:r>
          </a:p>
        </p:txBody>
      </p:sp>
      <p:sp>
        <p:nvSpPr>
          <p:cNvPr id="6" name="Oval 5">
            <a:extLst>
              <a:ext uri="{FF2B5EF4-FFF2-40B4-BE49-F238E27FC236}">
                <a16:creationId xmlns:a16="http://schemas.microsoft.com/office/drawing/2014/main" id="{3EEC0F34-E8AC-49F9-BC92-7BE5DF56211E}"/>
              </a:ext>
            </a:extLst>
          </p:cNvPr>
          <p:cNvSpPr>
            <a:spLocks noGrp="1"/>
          </p:cNvSpPr>
          <p:nvPr/>
        </p:nvSpPr>
        <p:spPr>
          <a:xfrm>
            <a:off x="2971800" y="2457450"/>
            <a:ext cx="1809750" cy="1752600"/>
          </a:xfrm>
          <a:prstGeom prst="ellipse">
            <a:avLst/>
          </a:prstGeom>
          <a:solidFill>
            <a:srgbClr val="FAF9F6"/>
          </a:solidFill>
          <a:ln w="19050">
            <a:solidFill>
              <a:srgbClr val="93B5CD"/>
            </a:solidFill>
            <a:prstDash val="solid"/>
          </a:ln>
        </p:spPr>
        <p:txBody>
          <a:bodyPr/>
          <a:lstStyle/>
          <a:p>
            <a:endParaRPr lang="en-US"/>
          </a:p>
        </p:txBody>
      </p:sp>
      <p:sp>
        <p:nvSpPr>
          <p:cNvPr id="7" name="Rectangle 6">
            <a:extLst>
              <a:ext uri="{FF2B5EF4-FFF2-40B4-BE49-F238E27FC236}">
                <a16:creationId xmlns:a16="http://schemas.microsoft.com/office/drawing/2014/main" id="{B9D5087D-EA70-4492-A3D3-6982CBFE756A}"/>
              </a:ext>
            </a:extLst>
          </p:cNvPr>
          <p:cNvSpPr>
            <a:spLocks noGrp="1"/>
          </p:cNvSpPr>
          <p:nvPr/>
        </p:nvSpPr>
        <p:spPr>
          <a:xfrm>
            <a:off x="3683740" y="2582383"/>
            <a:ext cx="342900" cy="266700"/>
          </a:xfrm>
          <a:prstGeom prst="rect">
            <a:avLst/>
          </a:prstGeom>
          <a:noFill/>
          <a:ln w="0">
            <a:noFill/>
            <a:prstDash val="solid"/>
          </a:ln>
        </p:spPr>
        <p:txBody>
          <a:bodyPr wrap="square" lIns="0" tIns="0" rIns="0" bIns="0" anchor="ctr">
            <a:normAutofit/>
          </a:bodyPr>
          <a:lstStyle/>
          <a:p>
            <a:pPr algn="ctr">
              <a:lnSpc>
                <a:spcPct val="100000"/>
              </a:lnSpc>
              <a:buNone/>
              <a:defRPr sz="1275" b="1">
                <a:solidFill>
                  <a:srgbClr val="D2B06C"/>
                </a:solidFill>
                <a:latin typeface="Avenir Next"/>
                <a:ea typeface="Avenir Next"/>
                <a:cs typeface="Avenir Next"/>
              </a:defRPr>
            </a:pPr>
            <a:r>
              <a:rPr sz="1275" b="1">
                <a:solidFill>
                  <a:srgbClr val="D2B06C"/>
                </a:solidFill>
                <a:latin typeface="Avenir Next"/>
                <a:ea typeface="Avenir Next"/>
                <a:cs typeface="Avenir Next"/>
              </a:rPr>
              <a:t>2</a:t>
            </a:r>
          </a:p>
        </p:txBody>
      </p:sp>
      <p:sp>
        <p:nvSpPr>
          <p:cNvPr id="8" name="Rectangle 7">
            <a:extLst>
              <a:ext uri="{FF2B5EF4-FFF2-40B4-BE49-F238E27FC236}">
                <a16:creationId xmlns:a16="http://schemas.microsoft.com/office/drawing/2014/main" id="{CE3FDD61-500E-475D-A15B-3F9B30AFF172}"/>
              </a:ext>
            </a:extLst>
          </p:cNvPr>
          <p:cNvSpPr>
            <a:spLocks noGrp="1"/>
          </p:cNvSpPr>
          <p:nvPr/>
        </p:nvSpPr>
        <p:spPr>
          <a:xfrm>
            <a:off x="3181350" y="2819400"/>
            <a:ext cx="1485900" cy="1200150"/>
          </a:xfrm>
          <a:prstGeom prst="rect">
            <a:avLst/>
          </a:prstGeom>
          <a:noFill/>
          <a:ln w="0">
            <a:noFill/>
            <a:prstDash val="solid"/>
          </a:ln>
        </p:spPr>
        <p:txBody>
          <a:bodyPr wrap="square" lIns="0" tIns="0" rIns="0" bIns="0" anchor="ctr">
            <a:normAutofit/>
          </a:bodyPr>
          <a:lstStyle/>
          <a:p>
            <a:pPr algn="ctr">
              <a:lnSpc>
                <a:spcPct val="100000"/>
              </a:lnSpc>
              <a:buNone/>
              <a:defRPr sz="1200" b="1">
                <a:solidFill>
                  <a:srgbClr val="0A315C"/>
                </a:solidFill>
                <a:latin typeface="Avenir Next"/>
                <a:ea typeface="Avenir Next"/>
                <a:cs typeface="Avenir Next"/>
              </a:defRPr>
            </a:pPr>
            <a:r>
              <a:rPr sz="1200" b="1">
                <a:solidFill>
                  <a:srgbClr val="0A315C"/>
                </a:solidFill>
                <a:latin typeface="Avenir Next"/>
                <a:ea typeface="Avenir Next"/>
                <a:cs typeface="Avenir Next"/>
              </a:rPr>
              <a:t>Reconocimiento</a:t>
            </a:r>
          </a:p>
          <a:p>
            <a:pPr algn="ctr">
              <a:lnSpc>
                <a:spcPct val="100000"/>
              </a:lnSpc>
              <a:buNone/>
              <a:defRPr sz="1200" b="1">
                <a:solidFill>
                  <a:srgbClr val="0A315C"/>
                </a:solidFill>
                <a:latin typeface="Avenir Next"/>
                <a:ea typeface="Avenir Next"/>
                <a:cs typeface="Avenir Next"/>
              </a:defRPr>
            </a:pPr>
            <a:r>
              <a:rPr sz="1200" b="1">
                <a:solidFill>
                  <a:srgbClr val="0A315C"/>
                </a:solidFill>
                <a:latin typeface="Avenir Next"/>
                <a:ea typeface="Avenir Next"/>
                <a:cs typeface="Avenir Next"/>
              </a:rPr>
              <a:t>consciente</a:t>
            </a:r>
          </a:p>
        </p:txBody>
      </p:sp>
      <p:sp>
        <p:nvSpPr>
          <p:cNvPr id="9" name="Oval 8">
            <a:extLst>
              <a:ext uri="{FF2B5EF4-FFF2-40B4-BE49-F238E27FC236}">
                <a16:creationId xmlns:a16="http://schemas.microsoft.com/office/drawing/2014/main" id="{6DBA8E04-94D2-4918-9716-504EF7239E0B}"/>
              </a:ext>
            </a:extLst>
          </p:cNvPr>
          <p:cNvSpPr>
            <a:spLocks noGrp="1"/>
          </p:cNvSpPr>
          <p:nvPr/>
        </p:nvSpPr>
        <p:spPr>
          <a:xfrm>
            <a:off x="5238750" y="2457450"/>
            <a:ext cx="1809750" cy="1752600"/>
          </a:xfrm>
          <a:prstGeom prst="ellipse">
            <a:avLst/>
          </a:prstGeom>
          <a:solidFill>
            <a:srgbClr val="D2B06C"/>
          </a:solidFill>
          <a:ln w="28575">
            <a:solidFill>
              <a:srgbClr val="D2B06C"/>
            </a:solidFill>
            <a:prstDash val="solid"/>
          </a:ln>
        </p:spPr>
        <p:txBody>
          <a:bodyPr/>
          <a:lstStyle/>
          <a:p>
            <a:endParaRPr lang="en-US"/>
          </a:p>
        </p:txBody>
      </p:sp>
      <p:sp>
        <p:nvSpPr>
          <p:cNvPr id="10" name="Rectangle 9">
            <a:extLst>
              <a:ext uri="{FF2B5EF4-FFF2-40B4-BE49-F238E27FC236}">
                <a16:creationId xmlns:a16="http://schemas.microsoft.com/office/drawing/2014/main" id="{76F055C9-EFD7-4BB9-A362-A8349A45E350}"/>
              </a:ext>
            </a:extLst>
          </p:cNvPr>
          <p:cNvSpPr>
            <a:spLocks noGrp="1"/>
          </p:cNvSpPr>
          <p:nvPr/>
        </p:nvSpPr>
        <p:spPr>
          <a:xfrm>
            <a:off x="5950690" y="2582383"/>
            <a:ext cx="342900" cy="266700"/>
          </a:xfrm>
          <a:prstGeom prst="rect">
            <a:avLst/>
          </a:prstGeom>
          <a:noFill/>
          <a:ln w="0">
            <a:noFill/>
            <a:prstDash val="solid"/>
          </a:ln>
        </p:spPr>
        <p:txBody>
          <a:bodyPr wrap="square" lIns="0" tIns="0" rIns="0" bIns="0" anchor="ctr">
            <a:normAutofit/>
          </a:bodyPr>
          <a:lstStyle/>
          <a:p>
            <a:pPr algn="ctr">
              <a:lnSpc>
                <a:spcPct val="100000"/>
              </a:lnSpc>
              <a:buNone/>
              <a:defRPr sz="1275" b="1">
                <a:solidFill>
                  <a:srgbClr val="0A315C"/>
                </a:solidFill>
                <a:latin typeface="Avenir Next"/>
                <a:ea typeface="Avenir Next"/>
                <a:cs typeface="Avenir Next"/>
              </a:defRPr>
            </a:pPr>
            <a:r>
              <a:rPr sz="1275" b="1">
                <a:solidFill>
                  <a:srgbClr val="0A315C"/>
                </a:solidFill>
                <a:latin typeface="Avenir Next"/>
                <a:ea typeface="Avenir Next"/>
                <a:cs typeface="Avenir Next"/>
              </a:rPr>
              <a:t>3</a:t>
            </a:r>
          </a:p>
        </p:txBody>
      </p:sp>
      <p:sp>
        <p:nvSpPr>
          <p:cNvPr id="11" name="Rectangle 10">
            <a:extLst>
              <a:ext uri="{FF2B5EF4-FFF2-40B4-BE49-F238E27FC236}">
                <a16:creationId xmlns:a16="http://schemas.microsoft.com/office/drawing/2014/main" id="{2C318B35-B563-413C-913B-8ACA42D66127}"/>
              </a:ext>
            </a:extLst>
          </p:cNvPr>
          <p:cNvSpPr>
            <a:spLocks noGrp="1"/>
          </p:cNvSpPr>
          <p:nvPr/>
        </p:nvSpPr>
        <p:spPr>
          <a:xfrm>
            <a:off x="5448300" y="2819400"/>
            <a:ext cx="1485900" cy="1200150"/>
          </a:xfrm>
          <a:prstGeom prst="rect">
            <a:avLst/>
          </a:prstGeom>
          <a:noFill/>
          <a:ln w="0">
            <a:noFill/>
            <a:prstDash val="solid"/>
          </a:ln>
        </p:spPr>
        <p:txBody>
          <a:bodyPr wrap="square" lIns="0" tIns="0" rIns="0" bIns="0" anchor="ctr">
            <a:normAutofit/>
          </a:bodyPr>
          <a:lstStyle/>
          <a:p>
            <a:pPr algn="ctr">
              <a:lnSpc>
                <a:spcPct val="100000"/>
              </a:lnSpc>
              <a:buNone/>
              <a:defRPr sz="1200" b="1">
                <a:solidFill>
                  <a:srgbClr val="0A315C"/>
                </a:solidFill>
                <a:latin typeface="Avenir Next"/>
                <a:ea typeface="Avenir Next"/>
                <a:cs typeface="Avenir Next"/>
              </a:defRPr>
            </a:pPr>
            <a:r>
              <a:rPr sz="1200" b="1">
                <a:solidFill>
                  <a:srgbClr val="0A315C"/>
                </a:solidFill>
                <a:latin typeface="Avenir Next"/>
                <a:ea typeface="Avenir Next"/>
                <a:cs typeface="Avenir Next"/>
              </a:rPr>
              <a:t>Descubrimiento</a:t>
            </a:r>
          </a:p>
          <a:p>
            <a:pPr algn="ctr">
              <a:lnSpc>
                <a:spcPct val="100000"/>
              </a:lnSpc>
              <a:buNone/>
              <a:defRPr sz="1200" b="1">
                <a:solidFill>
                  <a:srgbClr val="0A315C"/>
                </a:solidFill>
                <a:latin typeface="Avenir Next"/>
                <a:ea typeface="Avenir Next"/>
                <a:cs typeface="Avenir Next"/>
              </a:defRPr>
            </a:pPr>
            <a:r>
              <a:rPr sz="1200" b="1">
                <a:solidFill>
                  <a:srgbClr val="0A315C"/>
                </a:solidFill>
                <a:latin typeface="Avenir Next"/>
                <a:ea typeface="Avenir Next"/>
                <a:cs typeface="Avenir Next"/>
              </a:rPr>
              <a:t>del don</a:t>
            </a:r>
          </a:p>
        </p:txBody>
      </p:sp>
      <p:sp>
        <p:nvSpPr>
          <p:cNvPr id="12" name="Oval 11">
            <a:extLst>
              <a:ext uri="{FF2B5EF4-FFF2-40B4-BE49-F238E27FC236}">
                <a16:creationId xmlns:a16="http://schemas.microsoft.com/office/drawing/2014/main" id="{5040115F-DE3A-4258-8E21-9CB84BECC5D1}"/>
              </a:ext>
            </a:extLst>
          </p:cNvPr>
          <p:cNvSpPr>
            <a:spLocks noGrp="1"/>
          </p:cNvSpPr>
          <p:nvPr/>
        </p:nvSpPr>
        <p:spPr>
          <a:xfrm>
            <a:off x="7505700" y="2457450"/>
            <a:ext cx="1809750" cy="1752600"/>
          </a:xfrm>
          <a:prstGeom prst="ellipse">
            <a:avLst/>
          </a:prstGeom>
          <a:solidFill>
            <a:srgbClr val="FAF9F6"/>
          </a:solidFill>
          <a:ln w="19050">
            <a:solidFill>
              <a:srgbClr val="93B5CD"/>
            </a:solidFill>
            <a:prstDash val="solid"/>
          </a:ln>
        </p:spPr>
        <p:txBody>
          <a:bodyPr/>
          <a:lstStyle/>
          <a:p>
            <a:endParaRPr lang="en-US"/>
          </a:p>
        </p:txBody>
      </p:sp>
      <p:sp>
        <p:nvSpPr>
          <p:cNvPr id="13" name="Rectangle 12">
            <a:extLst>
              <a:ext uri="{FF2B5EF4-FFF2-40B4-BE49-F238E27FC236}">
                <a16:creationId xmlns:a16="http://schemas.microsoft.com/office/drawing/2014/main" id="{CD17372C-FCF3-49D8-94C4-D40E3A099E37}"/>
              </a:ext>
            </a:extLst>
          </p:cNvPr>
          <p:cNvSpPr>
            <a:spLocks noGrp="1"/>
          </p:cNvSpPr>
          <p:nvPr/>
        </p:nvSpPr>
        <p:spPr>
          <a:xfrm>
            <a:off x="8217640" y="2582383"/>
            <a:ext cx="342900" cy="266700"/>
          </a:xfrm>
          <a:prstGeom prst="rect">
            <a:avLst/>
          </a:prstGeom>
          <a:noFill/>
          <a:ln w="0">
            <a:noFill/>
            <a:prstDash val="solid"/>
          </a:ln>
        </p:spPr>
        <p:txBody>
          <a:bodyPr wrap="square" lIns="0" tIns="0" rIns="0" bIns="0" anchor="ctr">
            <a:normAutofit/>
          </a:bodyPr>
          <a:lstStyle/>
          <a:p>
            <a:pPr algn="ctr">
              <a:lnSpc>
                <a:spcPct val="100000"/>
              </a:lnSpc>
              <a:buNone/>
              <a:defRPr sz="1275" b="1">
                <a:solidFill>
                  <a:srgbClr val="D2B06C"/>
                </a:solidFill>
                <a:latin typeface="Avenir Next"/>
                <a:ea typeface="Avenir Next"/>
                <a:cs typeface="Avenir Next"/>
              </a:defRPr>
            </a:pPr>
            <a:r>
              <a:rPr sz="1275" b="1">
                <a:solidFill>
                  <a:srgbClr val="D2B06C"/>
                </a:solidFill>
                <a:latin typeface="Avenir Next"/>
                <a:ea typeface="Avenir Next"/>
                <a:cs typeface="Avenir Next"/>
              </a:rPr>
              <a:t>4</a:t>
            </a:r>
          </a:p>
        </p:txBody>
      </p:sp>
      <p:sp>
        <p:nvSpPr>
          <p:cNvPr id="14" name="Rectangle 13">
            <a:extLst>
              <a:ext uri="{FF2B5EF4-FFF2-40B4-BE49-F238E27FC236}">
                <a16:creationId xmlns:a16="http://schemas.microsoft.com/office/drawing/2014/main" id="{E1B8C197-C35A-4A95-BCB6-AB80B20FA519}"/>
              </a:ext>
            </a:extLst>
          </p:cNvPr>
          <p:cNvSpPr>
            <a:spLocks noGrp="1"/>
          </p:cNvSpPr>
          <p:nvPr/>
        </p:nvSpPr>
        <p:spPr>
          <a:xfrm>
            <a:off x="7715250" y="2819400"/>
            <a:ext cx="1485900" cy="1200150"/>
          </a:xfrm>
          <a:prstGeom prst="rect">
            <a:avLst/>
          </a:prstGeom>
          <a:noFill/>
          <a:ln w="0">
            <a:noFill/>
            <a:prstDash val="solid"/>
          </a:ln>
        </p:spPr>
        <p:txBody>
          <a:bodyPr wrap="square" lIns="0" tIns="0" rIns="0" bIns="0" anchor="ctr">
            <a:normAutofit/>
          </a:bodyPr>
          <a:lstStyle/>
          <a:p>
            <a:pPr algn="ctr">
              <a:lnSpc>
                <a:spcPct val="100000"/>
              </a:lnSpc>
              <a:buNone/>
              <a:defRPr sz="1200" b="1">
                <a:solidFill>
                  <a:srgbClr val="0A315C"/>
                </a:solidFill>
                <a:latin typeface="Avenir Next"/>
                <a:ea typeface="Avenir Next"/>
                <a:cs typeface="Avenir Next"/>
              </a:defRPr>
            </a:pPr>
            <a:r>
              <a:rPr sz="1200" b="1">
                <a:solidFill>
                  <a:srgbClr val="0A315C"/>
                </a:solidFill>
                <a:latin typeface="Avenir Next"/>
                <a:ea typeface="Avenir Next"/>
                <a:cs typeface="Avenir Next"/>
              </a:rPr>
              <a:t>Encarnación</a:t>
            </a:r>
          </a:p>
          <a:p>
            <a:pPr algn="ctr">
              <a:lnSpc>
                <a:spcPct val="100000"/>
              </a:lnSpc>
              <a:buNone/>
              <a:defRPr sz="1200" b="1">
                <a:solidFill>
                  <a:srgbClr val="0A315C"/>
                </a:solidFill>
                <a:latin typeface="Avenir Next"/>
                <a:ea typeface="Avenir Next"/>
                <a:cs typeface="Avenir Next"/>
              </a:defRPr>
            </a:pPr>
            <a:r>
              <a:rPr sz="1200" b="1">
                <a:solidFill>
                  <a:srgbClr val="0A315C"/>
                </a:solidFill>
                <a:latin typeface="Avenir Next"/>
                <a:ea typeface="Avenir Next"/>
                <a:cs typeface="Avenir Next"/>
              </a:rPr>
              <a:t>de la esencia</a:t>
            </a:r>
          </a:p>
        </p:txBody>
      </p:sp>
      <p:sp>
        <p:nvSpPr>
          <p:cNvPr id="15" name="Oval 14">
            <a:extLst>
              <a:ext uri="{FF2B5EF4-FFF2-40B4-BE49-F238E27FC236}">
                <a16:creationId xmlns:a16="http://schemas.microsoft.com/office/drawing/2014/main" id="{93414150-6129-48CE-9495-1C112BD285FA}"/>
              </a:ext>
            </a:extLst>
          </p:cNvPr>
          <p:cNvSpPr>
            <a:spLocks noGrp="1"/>
          </p:cNvSpPr>
          <p:nvPr/>
        </p:nvSpPr>
        <p:spPr>
          <a:xfrm>
            <a:off x="9772650" y="2457450"/>
            <a:ext cx="1809750" cy="1752600"/>
          </a:xfrm>
          <a:prstGeom prst="ellipse">
            <a:avLst/>
          </a:prstGeom>
          <a:solidFill>
            <a:srgbClr val="FAF9F6"/>
          </a:solidFill>
          <a:ln w="19050">
            <a:solidFill>
              <a:srgbClr val="93B5CD"/>
            </a:solidFill>
            <a:prstDash val="solid"/>
          </a:ln>
        </p:spPr>
        <p:txBody>
          <a:bodyPr/>
          <a:lstStyle/>
          <a:p>
            <a:endParaRPr lang="en-US"/>
          </a:p>
        </p:txBody>
      </p:sp>
      <p:sp>
        <p:nvSpPr>
          <p:cNvPr id="16" name="Rectangle 15">
            <a:extLst>
              <a:ext uri="{FF2B5EF4-FFF2-40B4-BE49-F238E27FC236}">
                <a16:creationId xmlns:a16="http://schemas.microsoft.com/office/drawing/2014/main" id="{05D9508C-FCB9-42A1-BACE-20EBDA973CBA}"/>
              </a:ext>
            </a:extLst>
          </p:cNvPr>
          <p:cNvSpPr>
            <a:spLocks noGrp="1"/>
          </p:cNvSpPr>
          <p:nvPr/>
        </p:nvSpPr>
        <p:spPr>
          <a:xfrm>
            <a:off x="10484590" y="2582383"/>
            <a:ext cx="342900" cy="266700"/>
          </a:xfrm>
          <a:prstGeom prst="rect">
            <a:avLst/>
          </a:prstGeom>
          <a:noFill/>
          <a:ln w="0">
            <a:noFill/>
            <a:prstDash val="solid"/>
          </a:ln>
        </p:spPr>
        <p:txBody>
          <a:bodyPr wrap="square" lIns="0" tIns="0" rIns="0" bIns="0" anchor="ctr">
            <a:normAutofit/>
          </a:bodyPr>
          <a:lstStyle/>
          <a:p>
            <a:pPr algn="ctr">
              <a:lnSpc>
                <a:spcPct val="100000"/>
              </a:lnSpc>
              <a:buNone/>
              <a:defRPr sz="1275" b="1">
                <a:solidFill>
                  <a:srgbClr val="D2B06C"/>
                </a:solidFill>
                <a:latin typeface="Avenir Next"/>
                <a:ea typeface="Avenir Next"/>
                <a:cs typeface="Avenir Next"/>
              </a:defRPr>
            </a:pPr>
            <a:r>
              <a:rPr sz="1275" b="1">
                <a:solidFill>
                  <a:srgbClr val="D2B06C"/>
                </a:solidFill>
                <a:latin typeface="Avenir Next"/>
                <a:ea typeface="Avenir Next"/>
                <a:cs typeface="Avenir Next"/>
              </a:rPr>
              <a:t>5</a:t>
            </a:r>
          </a:p>
        </p:txBody>
      </p:sp>
      <p:sp>
        <p:nvSpPr>
          <p:cNvPr id="17" name="Rectangle 16">
            <a:extLst>
              <a:ext uri="{FF2B5EF4-FFF2-40B4-BE49-F238E27FC236}">
                <a16:creationId xmlns:a16="http://schemas.microsoft.com/office/drawing/2014/main" id="{1B6152F7-222E-4EB3-BAC9-9C2CFB233A52}"/>
              </a:ext>
            </a:extLst>
          </p:cNvPr>
          <p:cNvSpPr>
            <a:spLocks noGrp="1"/>
          </p:cNvSpPr>
          <p:nvPr/>
        </p:nvSpPr>
        <p:spPr>
          <a:xfrm>
            <a:off x="9982200" y="2819400"/>
            <a:ext cx="1485900" cy="1200150"/>
          </a:xfrm>
          <a:prstGeom prst="rect">
            <a:avLst/>
          </a:prstGeom>
          <a:noFill/>
          <a:ln w="0">
            <a:noFill/>
            <a:prstDash val="solid"/>
          </a:ln>
        </p:spPr>
        <p:txBody>
          <a:bodyPr wrap="square" lIns="0" tIns="0" rIns="0" bIns="0" anchor="ctr">
            <a:normAutofit/>
          </a:bodyPr>
          <a:lstStyle/>
          <a:p>
            <a:pPr algn="ctr">
              <a:lnSpc>
                <a:spcPct val="100000"/>
              </a:lnSpc>
              <a:buNone/>
              <a:defRPr sz="1200" b="1">
                <a:solidFill>
                  <a:srgbClr val="0A315C"/>
                </a:solidFill>
                <a:latin typeface="Avenir Next"/>
                <a:ea typeface="Avenir Next"/>
                <a:cs typeface="Avenir Next"/>
              </a:defRPr>
            </a:pPr>
            <a:r>
              <a:rPr sz="1200" b="1">
                <a:solidFill>
                  <a:srgbClr val="0A315C"/>
                </a:solidFill>
                <a:latin typeface="Avenir Next"/>
                <a:ea typeface="Avenir Next"/>
                <a:cs typeface="Avenir Next"/>
              </a:rPr>
              <a:t>Integración</a:t>
            </a:r>
          </a:p>
          <a:p>
            <a:pPr algn="ctr">
              <a:lnSpc>
                <a:spcPct val="100000"/>
              </a:lnSpc>
              <a:buNone/>
              <a:defRPr sz="1200" b="1">
                <a:solidFill>
                  <a:srgbClr val="0A315C"/>
                </a:solidFill>
                <a:latin typeface="Avenir Next"/>
                <a:ea typeface="Avenir Next"/>
                <a:cs typeface="Avenir Next"/>
              </a:defRPr>
            </a:pPr>
            <a:r>
              <a:rPr sz="1200" b="1">
                <a:solidFill>
                  <a:srgbClr val="0A315C"/>
                </a:solidFill>
                <a:latin typeface="Avenir Next"/>
                <a:ea typeface="Avenir Next"/>
                <a:cs typeface="Avenir Next"/>
              </a:rPr>
              <a:t>trascendente</a:t>
            </a:r>
          </a:p>
        </p:txBody>
      </p:sp>
      <p:sp>
        <p:nvSpPr>
          <p:cNvPr id="18" name="Rectangle 17">
            <a:extLst>
              <a:ext uri="{FF2B5EF4-FFF2-40B4-BE49-F238E27FC236}">
                <a16:creationId xmlns:a16="http://schemas.microsoft.com/office/drawing/2014/main" id="{438C0CFB-E82F-47CF-8892-79D09306EABA}"/>
              </a:ext>
            </a:extLst>
          </p:cNvPr>
          <p:cNvSpPr>
            <a:spLocks noGrp="1"/>
          </p:cNvSpPr>
          <p:nvPr/>
        </p:nvSpPr>
        <p:spPr>
          <a:xfrm>
            <a:off x="1524000" y="5143500"/>
            <a:ext cx="9144000" cy="666750"/>
          </a:xfrm>
          <a:prstGeom prst="rect">
            <a:avLst/>
          </a:prstGeom>
          <a:noFill/>
          <a:ln w="0">
            <a:noFill/>
            <a:prstDash val="solid"/>
          </a:ln>
        </p:spPr>
        <p:txBody>
          <a:bodyPr wrap="square" lIns="0" tIns="0" rIns="0" bIns="0" anchor="ctr">
            <a:normAutofit/>
          </a:bodyPr>
          <a:lstStyle/>
          <a:p>
            <a:pPr algn="ctr">
              <a:lnSpc>
                <a:spcPct val="100000"/>
              </a:lnSpc>
              <a:buNone/>
              <a:defRPr sz="1500" b="0">
                <a:solidFill>
                  <a:srgbClr val="203050"/>
                </a:solidFill>
                <a:latin typeface="Avenir Next"/>
                <a:ea typeface="Avenir Next"/>
                <a:cs typeface="Avenir Next"/>
              </a:defRPr>
            </a:pPr>
            <a:r>
              <a:rPr sz="1500" b="0">
                <a:solidFill>
                  <a:srgbClr val="203050"/>
                </a:solidFill>
                <a:latin typeface="Avenir Next"/>
                <a:ea typeface="Avenir Next"/>
                <a:cs typeface="Avenir Next"/>
              </a:rPr>
              <a:t>El desarrollo es específico por dominio y desigual. El modelo nunca clasifica personas.</a:t>
            </a:r>
          </a:p>
        </p:txBody>
      </p:sp>
      <p:sp>
        <p:nvSpPr>
          <p:cNvPr id="19" name="Rectangle 18">
            <a:extLst>
              <a:ext uri="{FF2B5EF4-FFF2-40B4-BE49-F238E27FC236}">
                <a16:creationId xmlns:a16="http://schemas.microsoft.com/office/drawing/2014/main" id="{6737D245-E83A-4FDC-BD63-918AC61673B9}"/>
              </a:ext>
            </a:extLst>
          </p:cNvPr>
          <p:cNvSpPr>
            <a:spLocks noGrp="1"/>
          </p:cNvSpPr>
          <p:nvPr/>
        </p:nvSpPr>
        <p:spPr>
          <a:xfrm>
            <a:off x="609600" y="6572250"/>
            <a:ext cx="6667500" cy="152400"/>
          </a:xfrm>
          <a:prstGeom prst="rect">
            <a:avLst/>
          </a:prstGeom>
          <a:noFill/>
          <a:ln w="0">
            <a:noFill/>
            <a:prstDash val="solid"/>
          </a:ln>
        </p:spPr>
        <p:txBody>
          <a:bodyPr wrap="square" lIns="0" tIns="0" rIns="0" bIns="0" anchor="t">
            <a:normAutofit/>
          </a:bodyPr>
          <a:lstStyle/>
          <a:p>
            <a:pPr algn="l">
              <a:lnSpc>
                <a:spcPct val="100000"/>
              </a:lnSpc>
              <a:buNone/>
              <a:defRPr sz="975" b="0">
                <a:solidFill>
                  <a:srgbClr val="5D7489"/>
                </a:solidFill>
                <a:latin typeface="Avenir Next"/>
                <a:ea typeface="Avenir Next"/>
                <a:cs typeface="Avenir Next"/>
              </a:defRPr>
            </a:pPr>
            <a:r>
              <a:rPr sz="975" b="0">
                <a:solidFill>
                  <a:srgbClr val="5D7489"/>
                </a:solidFill>
                <a:latin typeface="Avenir Next"/>
                <a:ea typeface="Avenir Next"/>
                <a:cs typeface="Avenir Next"/>
              </a:rPr>
              <a:t>Paz Fundamental: El Libro Fuente</a:t>
            </a:r>
          </a:p>
        </p:txBody>
      </p:sp>
      <p:sp>
        <p:nvSpPr>
          <p:cNvPr id="20" name="Rectangle 19">
            <a:extLst>
              <a:ext uri="{FF2B5EF4-FFF2-40B4-BE49-F238E27FC236}">
                <a16:creationId xmlns:a16="http://schemas.microsoft.com/office/drawing/2014/main" id="{F2F19BA6-EC7A-4418-ABDD-48F6144D9F3A}"/>
              </a:ext>
            </a:extLst>
          </p:cNvPr>
          <p:cNvSpPr>
            <a:spLocks noGrp="1"/>
          </p:cNvSpPr>
          <p:nvPr/>
        </p:nvSpPr>
        <p:spPr>
          <a:xfrm>
            <a:off x="11125200" y="6553200"/>
            <a:ext cx="457200" cy="171450"/>
          </a:xfrm>
          <a:prstGeom prst="rect">
            <a:avLst/>
          </a:prstGeom>
          <a:noFill/>
          <a:ln w="0">
            <a:noFill/>
            <a:prstDash val="solid"/>
          </a:ln>
        </p:spPr>
        <p:txBody>
          <a:bodyPr wrap="square" lIns="0" tIns="0" rIns="0" bIns="0" anchor="t">
            <a:normAutofit/>
          </a:bodyPr>
          <a:lstStyle/>
          <a:p>
            <a:pPr algn="r">
              <a:lnSpc>
                <a:spcPct val="100000"/>
              </a:lnSpc>
              <a:buNone/>
              <a:defRPr sz="975" b="1">
                <a:solidFill>
                  <a:srgbClr val="0A315C"/>
                </a:solidFill>
                <a:latin typeface="Avenir Next"/>
                <a:ea typeface="Avenir Next"/>
                <a:cs typeface="Avenir Next"/>
              </a:defRPr>
            </a:pPr>
            <a:r>
              <a:rPr sz="975" b="1">
                <a:solidFill>
                  <a:srgbClr val="0A315C"/>
                </a:solidFill>
                <a:latin typeface="Avenir Next"/>
                <a:ea typeface="Avenir Next"/>
                <a:cs typeface="Avenir Next"/>
              </a:rPr>
              <a:t>16</a:t>
            </a:r>
          </a:p>
        </p:txBody>
      </p:sp>
    </p:spTree>
    <p:extLst>
      <p:ext uri="{BB962C8B-B14F-4D97-AF65-F5344CB8AC3E}">
        <p14:creationId xmlns:p14="http://schemas.microsoft.com/office/powerpoint/2010/main" val="10686597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7F0F4"/>
        </a:solidFill>
        <a:effectLst/>
      </p:bgPr>
    </p:bg>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470C4F0B-3BC4-42EB-AB6F-D2DC890235F1}"/>
              </a:ext>
            </a:extLst>
          </p:cNvPr>
          <p:cNvSpPr>
            <a:spLocks noGrp="1"/>
          </p:cNvSpPr>
          <p:nvPr/>
        </p:nvSpPr>
        <p:spPr>
          <a:xfrm>
            <a:off x="609600" y="400050"/>
            <a:ext cx="10668000" cy="609600"/>
          </a:xfrm>
          <a:prstGeom prst="rect">
            <a:avLst/>
          </a:prstGeom>
          <a:noFill/>
          <a:ln w="0">
            <a:noFill/>
            <a:prstDash val="solid"/>
          </a:ln>
        </p:spPr>
        <p:txBody>
          <a:bodyPr wrap="square" lIns="0" tIns="0" rIns="0" bIns="0" anchor="t">
            <a:normAutofit/>
          </a:bodyPr>
          <a:lstStyle/>
          <a:p>
            <a:pPr algn="l">
              <a:lnSpc>
                <a:spcPct val="100000"/>
              </a:lnSpc>
              <a:buNone/>
              <a:defRPr sz="3600" b="0">
                <a:solidFill>
                  <a:srgbClr val="0A315C"/>
                </a:solidFill>
                <a:latin typeface="Didot"/>
                <a:ea typeface="Didot"/>
                <a:cs typeface="Didot"/>
              </a:defRPr>
            </a:pPr>
            <a:r>
              <a:rPr sz="3600" b="0">
                <a:solidFill>
                  <a:srgbClr val="0A315C"/>
                </a:solidFill>
                <a:latin typeface="Didot"/>
                <a:ea typeface="Didot"/>
                <a:cs typeface="Didot"/>
              </a:rPr>
              <a:t>La Ruta por Tierra</a:t>
            </a:r>
          </a:p>
        </p:txBody>
      </p:sp>
      <p:sp>
        <p:nvSpPr>
          <p:cNvPr id="2" name="Straight Connector 1">
            <a:extLst>
              <a:ext uri="{FF2B5EF4-FFF2-40B4-BE49-F238E27FC236}">
                <a16:creationId xmlns:a16="http://schemas.microsoft.com/office/drawing/2014/main" id="{7903AF5C-5263-486F-A11A-B5CAD3043D6E}"/>
              </a:ext>
            </a:extLst>
          </p:cNvPr>
          <p:cNvSpPr>
            <a:spLocks noGrp="1"/>
          </p:cNvSpPr>
          <p:nvPr/>
        </p:nvSpPr>
        <p:spPr>
          <a:xfrm>
            <a:off x="1895475" y="1962150"/>
            <a:ext cx="2895600" cy="9525"/>
          </a:xfrm>
          <a:prstGeom prst="line">
            <a:avLst/>
          </a:prstGeom>
          <a:noFill/>
          <a:ln w="19050">
            <a:solidFill>
              <a:srgbClr val="93B5CD"/>
            </a:solidFill>
            <a:prstDash val="solid"/>
          </a:ln>
        </p:spPr>
        <p:txBody>
          <a:bodyPr/>
          <a:lstStyle/>
          <a:p>
            <a:endParaRPr lang="en-US"/>
          </a:p>
        </p:txBody>
      </p:sp>
      <p:sp>
        <p:nvSpPr>
          <p:cNvPr id="3" name="Straight Connector 2">
            <a:extLst>
              <a:ext uri="{FF2B5EF4-FFF2-40B4-BE49-F238E27FC236}">
                <a16:creationId xmlns:a16="http://schemas.microsoft.com/office/drawing/2014/main" id="{E0555376-65E3-4EA9-BAD9-E29F14505F64}"/>
              </a:ext>
            </a:extLst>
          </p:cNvPr>
          <p:cNvSpPr>
            <a:spLocks noGrp="1"/>
          </p:cNvSpPr>
          <p:nvPr/>
        </p:nvSpPr>
        <p:spPr>
          <a:xfrm>
            <a:off x="4791075" y="1962150"/>
            <a:ext cx="2895600" cy="9525"/>
          </a:xfrm>
          <a:prstGeom prst="line">
            <a:avLst/>
          </a:prstGeom>
          <a:noFill/>
          <a:ln w="19050">
            <a:solidFill>
              <a:srgbClr val="93B5CD"/>
            </a:solidFill>
            <a:prstDash val="solid"/>
          </a:ln>
        </p:spPr>
        <p:txBody>
          <a:bodyPr/>
          <a:lstStyle/>
          <a:p>
            <a:endParaRPr lang="en-US"/>
          </a:p>
        </p:txBody>
      </p:sp>
      <p:sp>
        <p:nvSpPr>
          <p:cNvPr id="4" name="Straight Connector 3">
            <a:extLst>
              <a:ext uri="{FF2B5EF4-FFF2-40B4-BE49-F238E27FC236}">
                <a16:creationId xmlns:a16="http://schemas.microsoft.com/office/drawing/2014/main" id="{7111D871-9E25-469B-BB9A-CB29AEEC32BA}"/>
              </a:ext>
            </a:extLst>
          </p:cNvPr>
          <p:cNvSpPr>
            <a:spLocks noGrp="1"/>
          </p:cNvSpPr>
          <p:nvPr/>
        </p:nvSpPr>
        <p:spPr>
          <a:xfrm>
            <a:off x="7686675" y="1962150"/>
            <a:ext cx="2895600" cy="9525"/>
          </a:xfrm>
          <a:prstGeom prst="line">
            <a:avLst/>
          </a:prstGeom>
          <a:noFill/>
          <a:ln w="19050">
            <a:solidFill>
              <a:srgbClr val="93B5CD"/>
            </a:solidFill>
            <a:prstDash val="solid"/>
          </a:ln>
        </p:spPr>
        <p:txBody>
          <a:bodyPr/>
          <a:lstStyle/>
          <a:p>
            <a:endParaRPr lang="en-US"/>
          </a:p>
        </p:txBody>
      </p:sp>
      <p:sp>
        <p:nvSpPr>
          <p:cNvPr id="5" name="Straight Connector 4">
            <a:extLst>
              <a:ext uri="{FF2B5EF4-FFF2-40B4-BE49-F238E27FC236}">
                <a16:creationId xmlns:a16="http://schemas.microsoft.com/office/drawing/2014/main" id="{B56EC5FC-22C9-4ABE-A761-BEFDB91439F3}"/>
              </a:ext>
            </a:extLst>
          </p:cNvPr>
          <p:cNvSpPr>
            <a:spLocks noGrp="1"/>
          </p:cNvSpPr>
          <p:nvPr/>
        </p:nvSpPr>
        <p:spPr>
          <a:xfrm>
            <a:off x="10582275" y="1962150"/>
            <a:ext cx="9525" cy="1866900"/>
          </a:xfrm>
          <a:prstGeom prst="line">
            <a:avLst/>
          </a:prstGeom>
          <a:noFill/>
          <a:ln w="19050">
            <a:solidFill>
              <a:srgbClr val="93B5CD"/>
            </a:solidFill>
            <a:prstDash val="solid"/>
          </a:ln>
        </p:spPr>
        <p:txBody>
          <a:bodyPr/>
          <a:lstStyle/>
          <a:p>
            <a:endParaRPr lang="en-US"/>
          </a:p>
        </p:txBody>
      </p:sp>
      <p:sp>
        <p:nvSpPr>
          <p:cNvPr id="6" name="Straight Connector 5">
            <a:extLst>
              <a:ext uri="{FF2B5EF4-FFF2-40B4-BE49-F238E27FC236}">
                <a16:creationId xmlns:a16="http://schemas.microsoft.com/office/drawing/2014/main" id="{5AE4E015-5F3F-49C3-82F8-38AF0D0A181C}"/>
              </a:ext>
            </a:extLst>
          </p:cNvPr>
          <p:cNvSpPr>
            <a:spLocks noGrp="1"/>
          </p:cNvSpPr>
          <p:nvPr/>
        </p:nvSpPr>
        <p:spPr>
          <a:xfrm>
            <a:off x="7686675" y="3829050"/>
            <a:ext cx="2895600" cy="9525"/>
          </a:xfrm>
          <a:prstGeom prst="line">
            <a:avLst/>
          </a:prstGeom>
          <a:noFill/>
          <a:ln w="19050">
            <a:solidFill>
              <a:srgbClr val="93B5CD"/>
            </a:solidFill>
            <a:prstDash val="solid"/>
          </a:ln>
        </p:spPr>
        <p:txBody>
          <a:bodyPr/>
          <a:lstStyle/>
          <a:p>
            <a:endParaRPr lang="en-US"/>
          </a:p>
        </p:txBody>
      </p:sp>
      <p:sp>
        <p:nvSpPr>
          <p:cNvPr id="7" name="Straight Connector 6">
            <a:extLst>
              <a:ext uri="{FF2B5EF4-FFF2-40B4-BE49-F238E27FC236}">
                <a16:creationId xmlns:a16="http://schemas.microsoft.com/office/drawing/2014/main" id="{0E5EDB9F-685B-4282-8D08-13DEB50CC471}"/>
              </a:ext>
            </a:extLst>
          </p:cNvPr>
          <p:cNvSpPr>
            <a:spLocks noGrp="1"/>
          </p:cNvSpPr>
          <p:nvPr/>
        </p:nvSpPr>
        <p:spPr>
          <a:xfrm>
            <a:off x="4791075" y="3829050"/>
            <a:ext cx="2895600" cy="9525"/>
          </a:xfrm>
          <a:prstGeom prst="line">
            <a:avLst/>
          </a:prstGeom>
          <a:noFill/>
          <a:ln w="19050">
            <a:solidFill>
              <a:srgbClr val="93B5CD"/>
            </a:solidFill>
            <a:prstDash val="solid"/>
          </a:ln>
        </p:spPr>
        <p:txBody>
          <a:bodyPr/>
          <a:lstStyle/>
          <a:p>
            <a:endParaRPr lang="en-US"/>
          </a:p>
        </p:txBody>
      </p:sp>
      <p:sp>
        <p:nvSpPr>
          <p:cNvPr id="8" name="Straight Connector 7">
            <a:extLst>
              <a:ext uri="{FF2B5EF4-FFF2-40B4-BE49-F238E27FC236}">
                <a16:creationId xmlns:a16="http://schemas.microsoft.com/office/drawing/2014/main" id="{6F3599B9-DE59-47A0-AC65-98DD0E5090FF}"/>
              </a:ext>
            </a:extLst>
          </p:cNvPr>
          <p:cNvSpPr>
            <a:spLocks noGrp="1"/>
          </p:cNvSpPr>
          <p:nvPr/>
        </p:nvSpPr>
        <p:spPr>
          <a:xfrm>
            <a:off x="1895475" y="3829050"/>
            <a:ext cx="2895600" cy="9525"/>
          </a:xfrm>
          <a:prstGeom prst="line">
            <a:avLst/>
          </a:prstGeom>
          <a:noFill/>
          <a:ln w="19050">
            <a:solidFill>
              <a:srgbClr val="93B5CD"/>
            </a:solidFill>
            <a:prstDash val="solid"/>
          </a:ln>
        </p:spPr>
        <p:txBody>
          <a:bodyPr/>
          <a:lstStyle/>
          <a:p>
            <a:endParaRPr lang="en-US"/>
          </a:p>
        </p:txBody>
      </p:sp>
      <p:sp>
        <p:nvSpPr>
          <p:cNvPr id="9" name="Rounded Rectangle 8">
            <a:extLst>
              <a:ext uri="{FF2B5EF4-FFF2-40B4-BE49-F238E27FC236}">
                <a16:creationId xmlns:a16="http://schemas.microsoft.com/office/drawing/2014/main" id="{AFD3038B-7816-4458-971F-CD404E3D7284}"/>
              </a:ext>
            </a:extLst>
          </p:cNvPr>
          <p:cNvSpPr>
            <a:spLocks noGrp="1"/>
          </p:cNvSpPr>
          <p:nvPr/>
        </p:nvSpPr>
        <p:spPr>
          <a:xfrm>
            <a:off x="609600" y="1333500"/>
            <a:ext cx="2571750" cy="1257300"/>
          </a:xfrm>
          <a:prstGeom prst="roundRect">
            <a:avLst>
              <a:gd name="adj" fmla="val 13636"/>
            </a:avLst>
          </a:prstGeom>
          <a:solidFill>
            <a:srgbClr val="0A315C"/>
          </a:solidFill>
          <a:ln w="19050">
            <a:solidFill>
              <a:srgbClr val="0A315C"/>
            </a:solidFill>
            <a:prstDash val="solid"/>
          </a:ln>
        </p:spPr>
        <p:txBody>
          <a:bodyPr/>
          <a:lstStyle/>
          <a:p>
            <a:endParaRPr lang="en-US"/>
          </a:p>
        </p:txBody>
      </p:sp>
      <p:sp>
        <p:nvSpPr>
          <p:cNvPr id="10" name="Rectangle 9">
            <a:extLst>
              <a:ext uri="{FF2B5EF4-FFF2-40B4-BE49-F238E27FC236}">
                <a16:creationId xmlns:a16="http://schemas.microsoft.com/office/drawing/2014/main" id="{533C9B4A-AE39-4864-A42A-BBFC9EE535E2}"/>
              </a:ext>
            </a:extLst>
          </p:cNvPr>
          <p:cNvSpPr>
            <a:spLocks noGrp="1"/>
          </p:cNvSpPr>
          <p:nvPr/>
        </p:nvSpPr>
        <p:spPr>
          <a:xfrm>
            <a:off x="781050" y="1485900"/>
            <a:ext cx="323850" cy="285750"/>
          </a:xfrm>
          <a:prstGeom prst="rect">
            <a:avLst/>
          </a:prstGeom>
          <a:noFill/>
          <a:ln w="0">
            <a:noFill/>
            <a:prstDash val="solid"/>
          </a:ln>
        </p:spPr>
        <p:txBody>
          <a:bodyPr wrap="square" lIns="0" tIns="0" rIns="0" bIns="0" anchor="t">
            <a:normAutofit/>
          </a:bodyPr>
          <a:lstStyle/>
          <a:p>
            <a:pPr algn="ctr">
              <a:lnSpc>
                <a:spcPct val="100000"/>
              </a:lnSpc>
              <a:buNone/>
              <a:defRPr sz="1650" b="0">
                <a:solidFill>
                  <a:srgbClr val="D2B06C"/>
                </a:solidFill>
                <a:latin typeface="Didot"/>
                <a:ea typeface="Didot"/>
                <a:cs typeface="Didot"/>
              </a:defRPr>
            </a:pPr>
            <a:r>
              <a:rPr sz="1650" b="0">
                <a:solidFill>
                  <a:srgbClr val="D2B06C"/>
                </a:solidFill>
                <a:latin typeface="Didot"/>
                <a:ea typeface="Didot"/>
                <a:cs typeface="Didot"/>
              </a:rPr>
              <a:t>1</a:t>
            </a:r>
          </a:p>
        </p:txBody>
      </p:sp>
      <p:sp>
        <p:nvSpPr>
          <p:cNvPr id="11" name="Rectangle 10">
            <a:extLst>
              <a:ext uri="{FF2B5EF4-FFF2-40B4-BE49-F238E27FC236}">
                <a16:creationId xmlns:a16="http://schemas.microsoft.com/office/drawing/2014/main" id="{1FB97595-7EA0-4A93-9DCB-4BB1DA3A6477}"/>
              </a:ext>
            </a:extLst>
          </p:cNvPr>
          <p:cNvSpPr>
            <a:spLocks noGrp="1"/>
          </p:cNvSpPr>
          <p:nvPr/>
        </p:nvSpPr>
        <p:spPr>
          <a:xfrm>
            <a:off x="1162050" y="1485900"/>
            <a:ext cx="1809750" cy="266700"/>
          </a:xfrm>
          <a:prstGeom prst="rect">
            <a:avLst/>
          </a:prstGeom>
          <a:noFill/>
          <a:ln w="0">
            <a:noFill/>
            <a:prstDash val="solid"/>
          </a:ln>
        </p:spPr>
        <p:txBody>
          <a:bodyPr wrap="square" lIns="0" tIns="0" rIns="0" bIns="0" anchor="t">
            <a:normAutofit/>
          </a:bodyPr>
          <a:lstStyle/>
          <a:p>
            <a:pPr algn="ctr">
              <a:lnSpc>
                <a:spcPct val="100000"/>
              </a:lnSpc>
              <a:buNone/>
              <a:defRPr sz="1350" b="1">
                <a:solidFill>
                  <a:srgbClr val="FAF9F6"/>
                </a:solidFill>
                <a:latin typeface="Avenir Next"/>
                <a:ea typeface="Avenir Next"/>
                <a:cs typeface="Avenir Next"/>
              </a:defRPr>
            </a:pPr>
            <a:r>
              <a:rPr sz="1350" b="1">
                <a:solidFill>
                  <a:srgbClr val="FAF9F6"/>
                </a:solidFill>
                <a:latin typeface="Avenir Next"/>
                <a:ea typeface="Avenir Next"/>
                <a:cs typeface="Avenir Next"/>
              </a:rPr>
              <a:t>SUELO</a:t>
            </a:r>
          </a:p>
        </p:txBody>
      </p:sp>
      <p:sp>
        <p:nvSpPr>
          <p:cNvPr id="12" name="Rectangle 11">
            <a:extLst>
              <a:ext uri="{FF2B5EF4-FFF2-40B4-BE49-F238E27FC236}">
                <a16:creationId xmlns:a16="http://schemas.microsoft.com/office/drawing/2014/main" id="{3CF513FB-6E0A-40DD-9787-DEEB3C9464F1}"/>
              </a:ext>
            </a:extLst>
          </p:cNvPr>
          <p:cNvSpPr>
            <a:spLocks noGrp="1"/>
          </p:cNvSpPr>
          <p:nvPr/>
        </p:nvSpPr>
        <p:spPr>
          <a:xfrm>
            <a:off x="838200" y="1924050"/>
            <a:ext cx="2114550" cy="457200"/>
          </a:xfrm>
          <a:prstGeom prst="rect">
            <a:avLst/>
          </a:prstGeom>
          <a:noFill/>
          <a:ln w="0">
            <a:noFill/>
            <a:prstDash val="solid"/>
          </a:ln>
        </p:spPr>
        <p:txBody>
          <a:bodyPr wrap="square" lIns="0" tIns="0" rIns="0" bIns="0" anchor="ctr">
            <a:normAutofit/>
          </a:bodyPr>
          <a:lstStyle/>
          <a:p>
            <a:pPr algn="ctr">
              <a:lnSpc>
                <a:spcPct val="100000"/>
              </a:lnSpc>
              <a:buNone/>
              <a:defRPr sz="1200" b="0">
                <a:solidFill>
                  <a:srgbClr val="FFFFFF">
                    <a:alpha val="80000"/>
                  </a:srgbClr>
                </a:solidFill>
                <a:latin typeface="Avenir Next"/>
                <a:ea typeface="Avenir Next"/>
                <a:cs typeface="Avenir Next"/>
              </a:defRPr>
            </a:pPr>
            <a:r>
              <a:rPr sz="1200" b="0">
                <a:solidFill>
                  <a:srgbClr val="FFFFFF">
                    <a:alpha val="80000"/>
                  </a:srgbClr>
                </a:solidFill>
                <a:latin typeface="Avenir Next"/>
                <a:ea typeface="Avenir Next"/>
                <a:cs typeface="Avenir Next"/>
              </a:rPr>
              <a:t>ética y relación</a:t>
            </a:r>
          </a:p>
        </p:txBody>
      </p:sp>
      <p:sp>
        <p:nvSpPr>
          <p:cNvPr id="13" name="Rounded Rectangle 12">
            <a:extLst>
              <a:ext uri="{FF2B5EF4-FFF2-40B4-BE49-F238E27FC236}">
                <a16:creationId xmlns:a16="http://schemas.microsoft.com/office/drawing/2014/main" id="{E2CBC90F-5EFC-4384-AF05-7212138A460B}"/>
              </a:ext>
            </a:extLst>
          </p:cNvPr>
          <p:cNvSpPr>
            <a:spLocks noGrp="1"/>
          </p:cNvSpPr>
          <p:nvPr/>
        </p:nvSpPr>
        <p:spPr>
          <a:xfrm>
            <a:off x="3505200" y="1333500"/>
            <a:ext cx="2571750" cy="1257300"/>
          </a:xfrm>
          <a:prstGeom prst="roundRect">
            <a:avLst>
              <a:gd name="adj" fmla="val 13636"/>
            </a:avLst>
          </a:prstGeom>
          <a:solidFill>
            <a:srgbClr val="FAF9F6"/>
          </a:solidFill>
          <a:ln w="19050">
            <a:solidFill>
              <a:srgbClr val="93B5CD"/>
            </a:solidFill>
            <a:prstDash val="solid"/>
          </a:ln>
        </p:spPr>
        <p:txBody>
          <a:bodyPr/>
          <a:lstStyle/>
          <a:p>
            <a:endParaRPr lang="en-US"/>
          </a:p>
        </p:txBody>
      </p:sp>
      <p:sp>
        <p:nvSpPr>
          <p:cNvPr id="14" name="Rectangle 13">
            <a:extLst>
              <a:ext uri="{FF2B5EF4-FFF2-40B4-BE49-F238E27FC236}">
                <a16:creationId xmlns:a16="http://schemas.microsoft.com/office/drawing/2014/main" id="{3EC848FB-A267-4354-9F64-F2326DEB1675}"/>
              </a:ext>
            </a:extLst>
          </p:cNvPr>
          <p:cNvSpPr>
            <a:spLocks noGrp="1"/>
          </p:cNvSpPr>
          <p:nvPr/>
        </p:nvSpPr>
        <p:spPr>
          <a:xfrm>
            <a:off x="3676650" y="1485900"/>
            <a:ext cx="323850" cy="285750"/>
          </a:xfrm>
          <a:prstGeom prst="rect">
            <a:avLst/>
          </a:prstGeom>
          <a:noFill/>
          <a:ln w="0">
            <a:noFill/>
            <a:prstDash val="solid"/>
          </a:ln>
        </p:spPr>
        <p:txBody>
          <a:bodyPr wrap="square" lIns="0" tIns="0" rIns="0" bIns="0" anchor="t">
            <a:normAutofit/>
          </a:bodyPr>
          <a:lstStyle/>
          <a:p>
            <a:pPr algn="ctr">
              <a:lnSpc>
                <a:spcPct val="100000"/>
              </a:lnSpc>
              <a:buNone/>
              <a:defRPr sz="1650" b="0">
                <a:solidFill>
                  <a:srgbClr val="0A315C"/>
                </a:solidFill>
                <a:latin typeface="Didot"/>
                <a:ea typeface="Didot"/>
                <a:cs typeface="Didot"/>
              </a:defRPr>
            </a:pPr>
            <a:r>
              <a:rPr sz="1650" b="0">
                <a:solidFill>
                  <a:srgbClr val="0A315C"/>
                </a:solidFill>
                <a:latin typeface="Didot"/>
                <a:ea typeface="Didot"/>
                <a:cs typeface="Didot"/>
              </a:rPr>
              <a:t>2</a:t>
            </a:r>
          </a:p>
        </p:txBody>
      </p:sp>
      <p:sp>
        <p:nvSpPr>
          <p:cNvPr id="15" name="Rectangle 14">
            <a:extLst>
              <a:ext uri="{FF2B5EF4-FFF2-40B4-BE49-F238E27FC236}">
                <a16:creationId xmlns:a16="http://schemas.microsoft.com/office/drawing/2014/main" id="{8A3C36E3-F9D3-49E9-BD45-20C896AC34E4}"/>
              </a:ext>
            </a:extLst>
          </p:cNvPr>
          <p:cNvSpPr>
            <a:spLocks noGrp="1"/>
          </p:cNvSpPr>
          <p:nvPr/>
        </p:nvSpPr>
        <p:spPr>
          <a:xfrm>
            <a:off x="4057650" y="1485900"/>
            <a:ext cx="1809750" cy="266700"/>
          </a:xfrm>
          <a:prstGeom prst="rect">
            <a:avLst/>
          </a:prstGeom>
          <a:noFill/>
          <a:ln w="0">
            <a:noFill/>
            <a:prstDash val="solid"/>
          </a:ln>
        </p:spPr>
        <p:txBody>
          <a:bodyPr wrap="square" lIns="0" tIns="0" rIns="0" bIns="0" anchor="t">
            <a:normAutofit/>
          </a:bodyPr>
          <a:lstStyle/>
          <a:p>
            <a:pPr algn="ctr">
              <a:lnSpc>
                <a:spcPct val="100000"/>
              </a:lnSpc>
              <a:buNone/>
              <a:defRPr sz="1350" b="1">
                <a:solidFill>
                  <a:srgbClr val="0A315C"/>
                </a:solidFill>
                <a:latin typeface="Avenir Next"/>
                <a:ea typeface="Avenir Next"/>
                <a:cs typeface="Avenir Next"/>
              </a:defRPr>
            </a:pPr>
            <a:r>
              <a:rPr sz="1350" b="1">
                <a:solidFill>
                  <a:srgbClr val="0A315C"/>
                </a:solidFill>
                <a:latin typeface="Avenir Next"/>
                <a:ea typeface="Avenir Next"/>
                <a:cs typeface="Avenir Next"/>
              </a:rPr>
              <a:t>ASENTAR</a:t>
            </a:r>
          </a:p>
        </p:txBody>
      </p:sp>
      <p:sp>
        <p:nvSpPr>
          <p:cNvPr id="16" name="Rectangle 15">
            <a:extLst>
              <a:ext uri="{FF2B5EF4-FFF2-40B4-BE49-F238E27FC236}">
                <a16:creationId xmlns:a16="http://schemas.microsoft.com/office/drawing/2014/main" id="{BD36B52D-AE5E-48B8-A77B-020D4E1E6A8B}"/>
              </a:ext>
            </a:extLst>
          </p:cNvPr>
          <p:cNvSpPr>
            <a:spLocks noGrp="1"/>
          </p:cNvSpPr>
          <p:nvPr/>
        </p:nvSpPr>
        <p:spPr>
          <a:xfrm>
            <a:off x="3733800" y="1924050"/>
            <a:ext cx="2114550" cy="457200"/>
          </a:xfrm>
          <a:prstGeom prst="rect">
            <a:avLst/>
          </a:prstGeom>
          <a:noFill/>
          <a:ln w="0">
            <a:noFill/>
            <a:prstDash val="solid"/>
          </a:ln>
        </p:spPr>
        <p:txBody>
          <a:bodyPr wrap="square" lIns="0" tIns="0" rIns="0" bIns="0" anchor="ctr">
            <a:normAutofit/>
          </a:bodyPr>
          <a:lstStyle/>
          <a:p>
            <a:pPr algn="ctr">
              <a:lnSpc>
                <a:spcPct val="100000"/>
              </a:lnSpc>
              <a:buNone/>
              <a:defRPr sz="1200" b="0">
                <a:solidFill>
                  <a:srgbClr val="203050"/>
                </a:solidFill>
                <a:latin typeface="Avenir Next"/>
                <a:ea typeface="Avenir Next"/>
                <a:cs typeface="Avenir Next"/>
              </a:defRPr>
            </a:pPr>
            <a:r>
              <a:rPr sz="1200" b="0">
                <a:solidFill>
                  <a:srgbClr val="203050"/>
                </a:solidFill>
                <a:latin typeface="Avenir Next"/>
                <a:ea typeface="Avenir Next"/>
                <a:cs typeface="Avenir Next"/>
              </a:rPr>
              <a:t>cuerpo y respiración</a:t>
            </a:r>
          </a:p>
        </p:txBody>
      </p:sp>
      <p:sp>
        <p:nvSpPr>
          <p:cNvPr id="17" name="Rounded Rectangle 16">
            <a:extLst>
              <a:ext uri="{FF2B5EF4-FFF2-40B4-BE49-F238E27FC236}">
                <a16:creationId xmlns:a16="http://schemas.microsoft.com/office/drawing/2014/main" id="{6F05E764-4BCD-45C6-A2B6-C14DE7A74D6B}"/>
              </a:ext>
            </a:extLst>
          </p:cNvPr>
          <p:cNvSpPr>
            <a:spLocks noGrp="1"/>
          </p:cNvSpPr>
          <p:nvPr/>
        </p:nvSpPr>
        <p:spPr>
          <a:xfrm>
            <a:off x="6400800" y="1333500"/>
            <a:ext cx="2571750" cy="1257300"/>
          </a:xfrm>
          <a:prstGeom prst="roundRect">
            <a:avLst>
              <a:gd name="adj" fmla="val 13636"/>
            </a:avLst>
          </a:prstGeom>
          <a:solidFill>
            <a:srgbClr val="FAF9F6"/>
          </a:solidFill>
          <a:ln w="19050">
            <a:solidFill>
              <a:srgbClr val="93B5CD"/>
            </a:solidFill>
            <a:prstDash val="solid"/>
          </a:ln>
        </p:spPr>
        <p:txBody>
          <a:bodyPr/>
          <a:lstStyle/>
          <a:p>
            <a:endParaRPr lang="en-US"/>
          </a:p>
        </p:txBody>
      </p:sp>
      <p:sp>
        <p:nvSpPr>
          <p:cNvPr id="18" name="Rectangle 17">
            <a:extLst>
              <a:ext uri="{FF2B5EF4-FFF2-40B4-BE49-F238E27FC236}">
                <a16:creationId xmlns:a16="http://schemas.microsoft.com/office/drawing/2014/main" id="{BC103A9E-7045-43CA-B624-C8E582710B96}"/>
              </a:ext>
            </a:extLst>
          </p:cNvPr>
          <p:cNvSpPr>
            <a:spLocks noGrp="1"/>
          </p:cNvSpPr>
          <p:nvPr/>
        </p:nvSpPr>
        <p:spPr>
          <a:xfrm>
            <a:off x="6572250" y="1485900"/>
            <a:ext cx="323850" cy="285750"/>
          </a:xfrm>
          <a:prstGeom prst="rect">
            <a:avLst/>
          </a:prstGeom>
          <a:noFill/>
          <a:ln w="0">
            <a:noFill/>
            <a:prstDash val="solid"/>
          </a:ln>
        </p:spPr>
        <p:txBody>
          <a:bodyPr wrap="square" lIns="0" tIns="0" rIns="0" bIns="0" anchor="t">
            <a:normAutofit/>
          </a:bodyPr>
          <a:lstStyle/>
          <a:p>
            <a:pPr algn="ctr">
              <a:lnSpc>
                <a:spcPct val="100000"/>
              </a:lnSpc>
              <a:buNone/>
              <a:defRPr sz="1650" b="0">
                <a:solidFill>
                  <a:srgbClr val="0A315C"/>
                </a:solidFill>
                <a:latin typeface="Didot"/>
                <a:ea typeface="Didot"/>
                <a:cs typeface="Didot"/>
              </a:defRPr>
            </a:pPr>
            <a:r>
              <a:rPr sz="1650" b="0">
                <a:solidFill>
                  <a:srgbClr val="0A315C"/>
                </a:solidFill>
                <a:latin typeface="Didot"/>
                <a:ea typeface="Didot"/>
                <a:cs typeface="Didot"/>
              </a:rPr>
              <a:t>3</a:t>
            </a:r>
          </a:p>
        </p:txBody>
      </p:sp>
      <p:sp>
        <p:nvSpPr>
          <p:cNvPr id="19" name="Rectangle 18">
            <a:extLst>
              <a:ext uri="{FF2B5EF4-FFF2-40B4-BE49-F238E27FC236}">
                <a16:creationId xmlns:a16="http://schemas.microsoft.com/office/drawing/2014/main" id="{F3BACF5C-9886-40E1-819F-0623780B8366}"/>
              </a:ext>
            </a:extLst>
          </p:cNvPr>
          <p:cNvSpPr>
            <a:spLocks noGrp="1"/>
          </p:cNvSpPr>
          <p:nvPr/>
        </p:nvSpPr>
        <p:spPr>
          <a:xfrm>
            <a:off x="6953250" y="1485900"/>
            <a:ext cx="1809750" cy="266700"/>
          </a:xfrm>
          <a:prstGeom prst="rect">
            <a:avLst/>
          </a:prstGeom>
          <a:noFill/>
          <a:ln w="0">
            <a:noFill/>
            <a:prstDash val="solid"/>
          </a:ln>
        </p:spPr>
        <p:txBody>
          <a:bodyPr wrap="square" lIns="0" tIns="0" rIns="0" bIns="0" anchor="t">
            <a:normAutofit/>
          </a:bodyPr>
          <a:lstStyle/>
          <a:p>
            <a:pPr algn="ctr">
              <a:lnSpc>
                <a:spcPct val="100000"/>
              </a:lnSpc>
              <a:buNone/>
              <a:defRPr sz="1350" b="1">
                <a:solidFill>
                  <a:srgbClr val="0A315C"/>
                </a:solidFill>
                <a:latin typeface="Avenir Next"/>
                <a:ea typeface="Avenir Next"/>
                <a:cs typeface="Avenir Next"/>
              </a:defRPr>
            </a:pPr>
            <a:r>
              <a:rPr sz="1350" b="1">
                <a:solidFill>
                  <a:srgbClr val="0A315C"/>
                </a:solidFill>
                <a:latin typeface="Avenir Next"/>
                <a:ea typeface="Avenir Next"/>
                <a:cs typeface="Avenir Next"/>
              </a:rPr>
              <a:t>ENFOCAR</a:t>
            </a:r>
          </a:p>
        </p:txBody>
      </p:sp>
      <p:sp>
        <p:nvSpPr>
          <p:cNvPr id="20" name="Rectangle 19">
            <a:extLst>
              <a:ext uri="{FF2B5EF4-FFF2-40B4-BE49-F238E27FC236}">
                <a16:creationId xmlns:a16="http://schemas.microsoft.com/office/drawing/2014/main" id="{AD7EF722-F89B-4F92-8C7F-12DF6986882C}"/>
              </a:ext>
            </a:extLst>
          </p:cNvPr>
          <p:cNvSpPr>
            <a:spLocks noGrp="1"/>
          </p:cNvSpPr>
          <p:nvPr/>
        </p:nvSpPr>
        <p:spPr>
          <a:xfrm>
            <a:off x="6629400" y="1924050"/>
            <a:ext cx="2114550" cy="457200"/>
          </a:xfrm>
          <a:prstGeom prst="rect">
            <a:avLst/>
          </a:prstGeom>
          <a:noFill/>
          <a:ln w="0">
            <a:noFill/>
            <a:prstDash val="solid"/>
          </a:ln>
        </p:spPr>
        <p:txBody>
          <a:bodyPr wrap="square" lIns="0" tIns="0" rIns="0" bIns="0" anchor="ctr">
            <a:normAutofit/>
          </a:bodyPr>
          <a:lstStyle/>
          <a:p>
            <a:pPr algn="ctr">
              <a:lnSpc>
                <a:spcPct val="100000"/>
              </a:lnSpc>
              <a:buNone/>
              <a:defRPr sz="1200" b="0">
                <a:solidFill>
                  <a:srgbClr val="203050"/>
                </a:solidFill>
                <a:latin typeface="Avenir Next"/>
                <a:ea typeface="Avenir Next"/>
                <a:cs typeface="Avenir Next"/>
              </a:defRPr>
            </a:pPr>
            <a:r>
              <a:rPr sz="1200" b="0">
                <a:solidFill>
                  <a:srgbClr val="203050"/>
                </a:solidFill>
                <a:latin typeface="Avenir Next"/>
                <a:ea typeface="Avenir Next"/>
                <a:cs typeface="Avenir Next"/>
              </a:rPr>
              <a:t>un ancla</a:t>
            </a:r>
          </a:p>
        </p:txBody>
      </p:sp>
      <p:sp>
        <p:nvSpPr>
          <p:cNvPr id="21" name="Rounded Rectangle 20">
            <a:extLst>
              <a:ext uri="{FF2B5EF4-FFF2-40B4-BE49-F238E27FC236}">
                <a16:creationId xmlns:a16="http://schemas.microsoft.com/office/drawing/2014/main" id="{A0AEE249-9A65-478D-AD26-56B00BD35AFC}"/>
              </a:ext>
            </a:extLst>
          </p:cNvPr>
          <p:cNvSpPr>
            <a:spLocks noGrp="1"/>
          </p:cNvSpPr>
          <p:nvPr/>
        </p:nvSpPr>
        <p:spPr>
          <a:xfrm>
            <a:off x="9296400" y="1333500"/>
            <a:ext cx="2571750" cy="1257300"/>
          </a:xfrm>
          <a:prstGeom prst="roundRect">
            <a:avLst>
              <a:gd name="adj" fmla="val 13636"/>
            </a:avLst>
          </a:prstGeom>
          <a:solidFill>
            <a:srgbClr val="FAF9F6"/>
          </a:solidFill>
          <a:ln w="19050">
            <a:solidFill>
              <a:srgbClr val="93B5CD"/>
            </a:solidFill>
            <a:prstDash val="solid"/>
          </a:ln>
        </p:spPr>
        <p:txBody>
          <a:bodyPr/>
          <a:lstStyle/>
          <a:p>
            <a:endParaRPr lang="en-US"/>
          </a:p>
        </p:txBody>
      </p:sp>
      <p:sp>
        <p:nvSpPr>
          <p:cNvPr id="22" name="Rectangle 21">
            <a:extLst>
              <a:ext uri="{FF2B5EF4-FFF2-40B4-BE49-F238E27FC236}">
                <a16:creationId xmlns:a16="http://schemas.microsoft.com/office/drawing/2014/main" id="{3D42EE09-AA9A-42C4-85A2-5991440E8A99}"/>
              </a:ext>
            </a:extLst>
          </p:cNvPr>
          <p:cNvSpPr>
            <a:spLocks noGrp="1"/>
          </p:cNvSpPr>
          <p:nvPr/>
        </p:nvSpPr>
        <p:spPr>
          <a:xfrm>
            <a:off x="9467850" y="1485900"/>
            <a:ext cx="323850" cy="285750"/>
          </a:xfrm>
          <a:prstGeom prst="rect">
            <a:avLst/>
          </a:prstGeom>
          <a:noFill/>
          <a:ln w="0">
            <a:noFill/>
            <a:prstDash val="solid"/>
          </a:ln>
        </p:spPr>
        <p:txBody>
          <a:bodyPr wrap="square" lIns="0" tIns="0" rIns="0" bIns="0" anchor="t">
            <a:normAutofit/>
          </a:bodyPr>
          <a:lstStyle/>
          <a:p>
            <a:pPr algn="ctr">
              <a:lnSpc>
                <a:spcPct val="100000"/>
              </a:lnSpc>
              <a:buNone/>
              <a:defRPr sz="1650" b="0">
                <a:solidFill>
                  <a:srgbClr val="0A315C"/>
                </a:solidFill>
                <a:latin typeface="Didot"/>
                <a:ea typeface="Didot"/>
                <a:cs typeface="Didot"/>
              </a:defRPr>
            </a:pPr>
            <a:r>
              <a:rPr sz="1650" b="0">
                <a:solidFill>
                  <a:srgbClr val="0A315C"/>
                </a:solidFill>
                <a:latin typeface="Didot"/>
                <a:ea typeface="Didot"/>
                <a:cs typeface="Didot"/>
              </a:rPr>
              <a:t>4</a:t>
            </a:r>
          </a:p>
        </p:txBody>
      </p:sp>
      <p:sp>
        <p:nvSpPr>
          <p:cNvPr id="23" name="Rectangle 22">
            <a:extLst>
              <a:ext uri="{FF2B5EF4-FFF2-40B4-BE49-F238E27FC236}">
                <a16:creationId xmlns:a16="http://schemas.microsoft.com/office/drawing/2014/main" id="{2FFFA30D-916C-4CDC-B0C1-D30BA1D3DAC0}"/>
              </a:ext>
            </a:extLst>
          </p:cNvPr>
          <p:cNvSpPr>
            <a:spLocks noGrp="1"/>
          </p:cNvSpPr>
          <p:nvPr/>
        </p:nvSpPr>
        <p:spPr>
          <a:xfrm>
            <a:off x="9848850" y="1485900"/>
            <a:ext cx="1809750" cy="266700"/>
          </a:xfrm>
          <a:prstGeom prst="rect">
            <a:avLst/>
          </a:prstGeom>
          <a:noFill/>
          <a:ln w="0">
            <a:noFill/>
            <a:prstDash val="solid"/>
          </a:ln>
        </p:spPr>
        <p:txBody>
          <a:bodyPr wrap="square" lIns="0" tIns="0" rIns="0" bIns="0" anchor="t">
            <a:normAutofit/>
          </a:bodyPr>
          <a:lstStyle/>
          <a:p>
            <a:pPr algn="ctr">
              <a:lnSpc>
                <a:spcPct val="100000"/>
              </a:lnSpc>
              <a:buNone/>
              <a:defRPr sz="1350" b="1">
                <a:solidFill>
                  <a:srgbClr val="0A315C"/>
                </a:solidFill>
                <a:latin typeface="Avenir Next"/>
                <a:ea typeface="Avenir Next"/>
                <a:cs typeface="Avenir Next"/>
              </a:defRPr>
            </a:pPr>
            <a:r>
              <a:rPr sz="1350" b="1">
                <a:solidFill>
                  <a:srgbClr val="0A315C"/>
                </a:solidFill>
                <a:latin typeface="Avenir Next"/>
                <a:ea typeface="Avenir Next"/>
                <a:cs typeface="Avenir Next"/>
              </a:rPr>
              <a:t>INTENCIÓN</a:t>
            </a:r>
          </a:p>
        </p:txBody>
      </p:sp>
      <p:sp>
        <p:nvSpPr>
          <p:cNvPr id="24" name="Rectangle 23">
            <a:extLst>
              <a:ext uri="{FF2B5EF4-FFF2-40B4-BE49-F238E27FC236}">
                <a16:creationId xmlns:a16="http://schemas.microsoft.com/office/drawing/2014/main" id="{FBA4790D-29A7-4C04-88EC-D299FB9304ED}"/>
              </a:ext>
            </a:extLst>
          </p:cNvPr>
          <p:cNvSpPr>
            <a:spLocks noGrp="1"/>
          </p:cNvSpPr>
          <p:nvPr/>
        </p:nvSpPr>
        <p:spPr>
          <a:xfrm>
            <a:off x="9525000" y="1924050"/>
            <a:ext cx="2114550" cy="457200"/>
          </a:xfrm>
          <a:prstGeom prst="rect">
            <a:avLst/>
          </a:prstGeom>
          <a:noFill/>
          <a:ln w="0">
            <a:noFill/>
            <a:prstDash val="solid"/>
          </a:ln>
        </p:spPr>
        <p:txBody>
          <a:bodyPr wrap="square" lIns="0" tIns="0" rIns="0" bIns="0" anchor="ctr">
            <a:normAutofit/>
          </a:bodyPr>
          <a:lstStyle/>
          <a:p>
            <a:pPr algn="ctr">
              <a:lnSpc>
                <a:spcPct val="100000"/>
              </a:lnSpc>
              <a:buNone/>
              <a:defRPr sz="1200" b="0">
                <a:solidFill>
                  <a:srgbClr val="203050"/>
                </a:solidFill>
                <a:latin typeface="Avenir Next"/>
                <a:ea typeface="Avenir Next"/>
                <a:cs typeface="Avenir Next"/>
              </a:defRPr>
            </a:pPr>
            <a:r>
              <a:rPr sz="1200" b="0">
                <a:solidFill>
                  <a:srgbClr val="203050"/>
                </a:solidFill>
                <a:latin typeface="Avenir Next"/>
                <a:ea typeface="Avenir Next"/>
                <a:cs typeface="Avenir Next"/>
              </a:rPr>
              <a:t>una dirección compasiva</a:t>
            </a:r>
          </a:p>
        </p:txBody>
      </p:sp>
      <p:sp>
        <p:nvSpPr>
          <p:cNvPr id="25" name="Rounded Rectangle 24">
            <a:extLst>
              <a:ext uri="{FF2B5EF4-FFF2-40B4-BE49-F238E27FC236}">
                <a16:creationId xmlns:a16="http://schemas.microsoft.com/office/drawing/2014/main" id="{B68D2AE9-BA11-4FA8-84AC-B29A73E90223}"/>
              </a:ext>
            </a:extLst>
          </p:cNvPr>
          <p:cNvSpPr>
            <a:spLocks noGrp="1"/>
          </p:cNvSpPr>
          <p:nvPr/>
        </p:nvSpPr>
        <p:spPr>
          <a:xfrm>
            <a:off x="9296400" y="3200400"/>
            <a:ext cx="2571750" cy="1257300"/>
          </a:xfrm>
          <a:prstGeom prst="roundRect">
            <a:avLst>
              <a:gd name="adj" fmla="val 13636"/>
            </a:avLst>
          </a:prstGeom>
          <a:solidFill>
            <a:srgbClr val="FAF9F6"/>
          </a:solidFill>
          <a:ln w="19050">
            <a:solidFill>
              <a:srgbClr val="93B5CD"/>
            </a:solidFill>
            <a:prstDash val="solid"/>
          </a:ln>
        </p:spPr>
        <p:txBody>
          <a:bodyPr/>
          <a:lstStyle/>
          <a:p>
            <a:endParaRPr lang="en-US"/>
          </a:p>
        </p:txBody>
      </p:sp>
      <p:sp>
        <p:nvSpPr>
          <p:cNvPr id="26" name="Rectangle 25">
            <a:extLst>
              <a:ext uri="{FF2B5EF4-FFF2-40B4-BE49-F238E27FC236}">
                <a16:creationId xmlns:a16="http://schemas.microsoft.com/office/drawing/2014/main" id="{120C6939-6581-438D-B12D-D4E0EDD315F4}"/>
              </a:ext>
            </a:extLst>
          </p:cNvPr>
          <p:cNvSpPr>
            <a:spLocks noGrp="1"/>
          </p:cNvSpPr>
          <p:nvPr/>
        </p:nvSpPr>
        <p:spPr>
          <a:xfrm>
            <a:off x="9467850" y="3352800"/>
            <a:ext cx="323850" cy="285750"/>
          </a:xfrm>
          <a:prstGeom prst="rect">
            <a:avLst/>
          </a:prstGeom>
          <a:noFill/>
          <a:ln w="0">
            <a:noFill/>
            <a:prstDash val="solid"/>
          </a:ln>
        </p:spPr>
        <p:txBody>
          <a:bodyPr wrap="square" lIns="0" tIns="0" rIns="0" bIns="0" anchor="t">
            <a:normAutofit/>
          </a:bodyPr>
          <a:lstStyle/>
          <a:p>
            <a:pPr algn="ctr">
              <a:lnSpc>
                <a:spcPct val="100000"/>
              </a:lnSpc>
              <a:buNone/>
              <a:defRPr sz="1650" b="0">
                <a:solidFill>
                  <a:srgbClr val="0A315C"/>
                </a:solidFill>
                <a:latin typeface="Didot"/>
                <a:ea typeface="Didot"/>
                <a:cs typeface="Didot"/>
              </a:defRPr>
            </a:pPr>
            <a:r>
              <a:rPr sz="1650" b="0">
                <a:solidFill>
                  <a:srgbClr val="0A315C"/>
                </a:solidFill>
                <a:latin typeface="Didot"/>
                <a:ea typeface="Didot"/>
                <a:cs typeface="Didot"/>
              </a:rPr>
              <a:t>5</a:t>
            </a:r>
          </a:p>
        </p:txBody>
      </p:sp>
      <p:sp>
        <p:nvSpPr>
          <p:cNvPr id="27" name="Rectangle 26">
            <a:extLst>
              <a:ext uri="{FF2B5EF4-FFF2-40B4-BE49-F238E27FC236}">
                <a16:creationId xmlns:a16="http://schemas.microsoft.com/office/drawing/2014/main" id="{4AA1B6B1-1987-4EE4-83D5-15634B2219EC}"/>
              </a:ext>
            </a:extLst>
          </p:cNvPr>
          <p:cNvSpPr>
            <a:spLocks noGrp="1"/>
          </p:cNvSpPr>
          <p:nvPr/>
        </p:nvSpPr>
        <p:spPr>
          <a:xfrm>
            <a:off x="9848850" y="3352800"/>
            <a:ext cx="1809750" cy="266700"/>
          </a:xfrm>
          <a:prstGeom prst="rect">
            <a:avLst/>
          </a:prstGeom>
          <a:noFill/>
          <a:ln w="0">
            <a:noFill/>
            <a:prstDash val="solid"/>
          </a:ln>
        </p:spPr>
        <p:txBody>
          <a:bodyPr wrap="square" lIns="0" tIns="0" rIns="0" bIns="0" anchor="t">
            <a:normAutofit/>
          </a:bodyPr>
          <a:lstStyle/>
          <a:p>
            <a:pPr algn="ctr">
              <a:lnSpc>
                <a:spcPct val="100000"/>
              </a:lnSpc>
              <a:buNone/>
              <a:defRPr sz="1350" b="1">
                <a:solidFill>
                  <a:srgbClr val="0A315C"/>
                </a:solidFill>
                <a:latin typeface="Avenir Next"/>
                <a:ea typeface="Avenir Next"/>
                <a:cs typeface="Avenir Next"/>
              </a:defRPr>
            </a:pPr>
            <a:r>
              <a:rPr sz="1350" b="1">
                <a:solidFill>
                  <a:srgbClr val="0A315C"/>
                </a:solidFill>
                <a:latin typeface="Avenir Next"/>
                <a:ea typeface="Avenir Next"/>
                <a:cs typeface="Avenir Next"/>
              </a:rPr>
              <a:t>ATESTIGUAR</a:t>
            </a:r>
          </a:p>
        </p:txBody>
      </p:sp>
      <p:sp>
        <p:nvSpPr>
          <p:cNvPr id="28" name="Rectangle 27">
            <a:extLst>
              <a:ext uri="{FF2B5EF4-FFF2-40B4-BE49-F238E27FC236}">
                <a16:creationId xmlns:a16="http://schemas.microsoft.com/office/drawing/2014/main" id="{D23B3082-85E6-4E41-8A24-45B2DEA56FD6}"/>
              </a:ext>
            </a:extLst>
          </p:cNvPr>
          <p:cNvSpPr>
            <a:spLocks noGrp="1"/>
          </p:cNvSpPr>
          <p:nvPr/>
        </p:nvSpPr>
        <p:spPr>
          <a:xfrm>
            <a:off x="9525000" y="3790950"/>
            <a:ext cx="2114550" cy="457200"/>
          </a:xfrm>
          <a:prstGeom prst="rect">
            <a:avLst/>
          </a:prstGeom>
          <a:noFill/>
          <a:ln w="0">
            <a:noFill/>
            <a:prstDash val="solid"/>
          </a:ln>
        </p:spPr>
        <p:txBody>
          <a:bodyPr wrap="square" lIns="0" tIns="0" rIns="0" bIns="0" anchor="ctr">
            <a:normAutofit/>
          </a:bodyPr>
          <a:lstStyle/>
          <a:p>
            <a:pPr algn="ctr">
              <a:lnSpc>
                <a:spcPct val="100000"/>
              </a:lnSpc>
              <a:buNone/>
              <a:defRPr sz="1200" b="0">
                <a:solidFill>
                  <a:srgbClr val="203050"/>
                </a:solidFill>
                <a:latin typeface="Avenir Next"/>
                <a:ea typeface="Avenir Next"/>
                <a:cs typeface="Avenir Next"/>
              </a:defRPr>
            </a:pPr>
            <a:r>
              <a:rPr sz="1200" b="0">
                <a:solidFill>
                  <a:srgbClr val="203050"/>
                </a:solidFill>
                <a:latin typeface="Avenir Next"/>
                <a:ea typeface="Avenir Next"/>
                <a:cs typeface="Avenir Next"/>
              </a:rPr>
              <a:t>experiencia sin fusión</a:t>
            </a:r>
          </a:p>
        </p:txBody>
      </p:sp>
      <p:sp>
        <p:nvSpPr>
          <p:cNvPr id="29" name="Rounded Rectangle 28">
            <a:extLst>
              <a:ext uri="{FF2B5EF4-FFF2-40B4-BE49-F238E27FC236}">
                <a16:creationId xmlns:a16="http://schemas.microsoft.com/office/drawing/2014/main" id="{60C039CC-3C78-48D7-9687-B6FAFC172047}"/>
              </a:ext>
            </a:extLst>
          </p:cNvPr>
          <p:cNvSpPr>
            <a:spLocks noGrp="1"/>
          </p:cNvSpPr>
          <p:nvPr/>
        </p:nvSpPr>
        <p:spPr>
          <a:xfrm>
            <a:off x="6400800" y="3200400"/>
            <a:ext cx="2571750" cy="1257300"/>
          </a:xfrm>
          <a:prstGeom prst="roundRect">
            <a:avLst>
              <a:gd name="adj" fmla="val 13636"/>
            </a:avLst>
          </a:prstGeom>
          <a:solidFill>
            <a:srgbClr val="D2B06C"/>
          </a:solidFill>
          <a:ln w="19050">
            <a:solidFill>
              <a:srgbClr val="D2B06C"/>
            </a:solidFill>
            <a:prstDash val="solid"/>
          </a:ln>
        </p:spPr>
        <p:txBody>
          <a:bodyPr/>
          <a:lstStyle/>
          <a:p>
            <a:endParaRPr lang="en-US"/>
          </a:p>
        </p:txBody>
      </p:sp>
      <p:sp>
        <p:nvSpPr>
          <p:cNvPr id="30" name="Rectangle 29">
            <a:extLst>
              <a:ext uri="{FF2B5EF4-FFF2-40B4-BE49-F238E27FC236}">
                <a16:creationId xmlns:a16="http://schemas.microsoft.com/office/drawing/2014/main" id="{0F882542-0241-4F6D-8CE9-FAA5DD14B8A8}"/>
              </a:ext>
            </a:extLst>
          </p:cNvPr>
          <p:cNvSpPr>
            <a:spLocks noGrp="1"/>
          </p:cNvSpPr>
          <p:nvPr/>
        </p:nvSpPr>
        <p:spPr>
          <a:xfrm>
            <a:off x="6572250" y="3352800"/>
            <a:ext cx="323850" cy="285750"/>
          </a:xfrm>
          <a:prstGeom prst="rect">
            <a:avLst/>
          </a:prstGeom>
          <a:noFill/>
          <a:ln w="0">
            <a:noFill/>
            <a:prstDash val="solid"/>
          </a:ln>
        </p:spPr>
        <p:txBody>
          <a:bodyPr wrap="square" lIns="0" tIns="0" rIns="0" bIns="0" anchor="t">
            <a:normAutofit/>
          </a:bodyPr>
          <a:lstStyle/>
          <a:p>
            <a:pPr algn="ctr">
              <a:lnSpc>
                <a:spcPct val="100000"/>
              </a:lnSpc>
              <a:buNone/>
              <a:defRPr sz="1650" b="0">
                <a:solidFill>
                  <a:srgbClr val="0A315C"/>
                </a:solidFill>
                <a:latin typeface="Didot"/>
                <a:ea typeface="Didot"/>
                <a:cs typeface="Didot"/>
              </a:defRPr>
            </a:pPr>
            <a:r>
              <a:rPr sz="1650" b="0">
                <a:solidFill>
                  <a:srgbClr val="0A315C"/>
                </a:solidFill>
                <a:latin typeface="Didot"/>
                <a:ea typeface="Didot"/>
                <a:cs typeface="Didot"/>
              </a:rPr>
              <a:t>6</a:t>
            </a:r>
          </a:p>
        </p:txBody>
      </p:sp>
      <p:sp>
        <p:nvSpPr>
          <p:cNvPr id="31" name="Rectangle 30">
            <a:extLst>
              <a:ext uri="{FF2B5EF4-FFF2-40B4-BE49-F238E27FC236}">
                <a16:creationId xmlns:a16="http://schemas.microsoft.com/office/drawing/2014/main" id="{9172746F-EA9C-4D4E-B0F0-D5FE1B1058C5}"/>
              </a:ext>
            </a:extLst>
          </p:cNvPr>
          <p:cNvSpPr>
            <a:spLocks noGrp="1"/>
          </p:cNvSpPr>
          <p:nvPr/>
        </p:nvSpPr>
        <p:spPr>
          <a:xfrm>
            <a:off x="6953250" y="3352800"/>
            <a:ext cx="1809750" cy="266700"/>
          </a:xfrm>
          <a:prstGeom prst="rect">
            <a:avLst/>
          </a:prstGeom>
          <a:noFill/>
          <a:ln w="0">
            <a:noFill/>
            <a:prstDash val="solid"/>
          </a:ln>
        </p:spPr>
        <p:txBody>
          <a:bodyPr wrap="square" lIns="0" tIns="0" rIns="0" bIns="0" anchor="t">
            <a:normAutofit/>
          </a:bodyPr>
          <a:lstStyle/>
          <a:p>
            <a:pPr algn="ctr">
              <a:lnSpc>
                <a:spcPct val="100000"/>
              </a:lnSpc>
              <a:buNone/>
              <a:defRPr sz="1350" b="1">
                <a:solidFill>
                  <a:srgbClr val="0A315C"/>
                </a:solidFill>
                <a:latin typeface="Avenir Next"/>
                <a:ea typeface="Avenir Next"/>
                <a:cs typeface="Avenir Next"/>
              </a:defRPr>
            </a:pPr>
            <a:r>
              <a:rPr sz="1350" b="1">
                <a:solidFill>
                  <a:srgbClr val="0A315C"/>
                </a:solidFill>
                <a:latin typeface="Avenir Next"/>
                <a:ea typeface="Avenir Next"/>
                <a:cs typeface="Avenir Next"/>
              </a:rPr>
              <a:t>TRANSMUTAR</a:t>
            </a:r>
          </a:p>
        </p:txBody>
      </p:sp>
      <p:sp>
        <p:nvSpPr>
          <p:cNvPr id="32" name="Rectangle 31">
            <a:extLst>
              <a:ext uri="{FF2B5EF4-FFF2-40B4-BE49-F238E27FC236}">
                <a16:creationId xmlns:a16="http://schemas.microsoft.com/office/drawing/2014/main" id="{A9690F35-45B3-4DB4-8876-BE872CC9D999}"/>
              </a:ext>
            </a:extLst>
          </p:cNvPr>
          <p:cNvSpPr>
            <a:spLocks noGrp="1"/>
          </p:cNvSpPr>
          <p:nvPr/>
        </p:nvSpPr>
        <p:spPr>
          <a:xfrm>
            <a:off x="6629400" y="3790950"/>
            <a:ext cx="2114550" cy="457200"/>
          </a:xfrm>
          <a:prstGeom prst="rect">
            <a:avLst/>
          </a:prstGeom>
          <a:noFill/>
          <a:ln w="0">
            <a:noFill/>
            <a:prstDash val="solid"/>
          </a:ln>
        </p:spPr>
        <p:txBody>
          <a:bodyPr wrap="square" lIns="0" tIns="0" rIns="0" bIns="0" anchor="ctr">
            <a:normAutofit/>
          </a:bodyPr>
          <a:lstStyle/>
          <a:p>
            <a:pPr algn="ctr">
              <a:lnSpc>
                <a:spcPct val="100000"/>
              </a:lnSpc>
              <a:buNone/>
              <a:defRPr sz="1200" b="0">
                <a:solidFill>
                  <a:srgbClr val="203050"/>
                </a:solidFill>
                <a:latin typeface="Avenir Next"/>
                <a:ea typeface="Avenir Next"/>
                <a:cs typeface="Avenir Next"/>
              </a:defRPr>
            </a:pPr>
            <a:r>
              <a:rPr sz="1200" b="0">
                <a:solidFill>
                  <a:srgbClr val="203050"/>
                </a:solidFill>
                <a:latin typeface="Avenir Next"/>
                <a:ea typeface="Avenir Next"/>
                <a:cs typeface="Avenir Next"/>
              </a:rPr>
              <a:t>protección convertida en don</a:t>
            </a:r>
          </a:p>
        </p:txBody>
      </p:sp>
      <p:sp>
        <p:nvSpPr>
          <p:cNvPr id="33" name="Rounded Rectangle 32">
            <a:extLst>
              <a:ext uri="{FF2B5EF4-FFF2-40B4-BE49-F238E27FC236}">
                <a16:creationId xmlns:a16="http://schemas.microsoft.com/office/drawing/2014/main" id="{C0984695-965B-4A6C-93A2-8FA96DE828F5}"/>
              </a:ext>
            </a:extLst>
          </p:cNvPr>
          <p:cNvSpPr>
            <a:spLocks noGrp="1"/>
          </p:cNvSpPr>
          <p:nvPr/>
        </p:nvSpPr>
        <p:spPr>
          <a:xfrm>
            <a:off x="3505200" y="3200400"/>
            <a:ext cx="2571750" cy="1257300"/>
          </a:xfrm>
          <a:prstGeom prst="roundRect">
            <a:avLst>
              <a:gd name="adj" fmla="val 13636"/>
            </a:avLst>
          </a:prstGeom>
          <a:solidFill>
            <a:srgbClr val="FAF9F6"/>
          </a:solidFill>
          <a:ln w="19050">
            <a:solidFill>
              <a:srgbClr val="93B5CD"/>
            </a:solidFill>
            <a:prstDash val="solid"/>
          </a:ln>
        </p:spPr>
        <p:txBody>
          <a:bodyPr/>
          <a:lstStyle/>
          <a:p>
            <a:endParaRPr lang="en-US"/>
          </a:p>
        </p:txBody>
      </p:sp>
      <p:sp>
        <p:nvSpPr>
          <p:cNvPr id="34" name="Rectangle 33">
            <a:extLst>
              <a:ext uri="{FF2B5EF4-FFF2-40B4-BE49-F238E27FC236}">
                <a16:creationId xmlns:a16="http://schemas.microsoft.com/office/drawing/2014/main" id="{DAF9F25F-F6C5-4778-AF8C-E7C35BA4E976}"/>
              </a:ext>
            </a:extLst>
          </p:cNvPr>
          <p:cNvSpPr>
            <a:spLocks noGrp="1"/>
          </p:cNvSpPr>
          <p:nvPr/>
        </p:nvSpPr>
        <p:spPr>
          <a:xfrm>
            <a:off x="3676650" y="3352800"/>
            <a:ext cx="323850" cy="285750"/>
          </a:xfrm>
          <a:prstGeom prst="rect">
            <a:avLst/>
          </a:prstGeom>
          <a:noFill/>
          <a:ln w="0">
            <a:noFill/>
            <a:prstDash val="solid"/>
          </a:ln>
        </p:spPr>
        <p:txBody>
          <a:bodyPr wrap="square" lIns="0" tIns="0" rIns="0" bIns="0" anchor="t">
            <a:normAutofit/>
          </a:bodyPr>
          <a:lstStyle/>
          <a:p>
            <a:pPr algn="ctr">
              <a:lnSpc>
                <a:spcPct val="100000"/>
              </a:lnSpc>
              <a:buNone/>
              <a:defRPr sz="1650" b="0">
                <a:solidFill>
                  <a:srgbClr val="0A315C"/>
                </a:solidFill>
                <a:latin typeface="Didot"/>
                <a:ea typeface="Didot"/>
                <a:cs typeface="Didot"/>
              </a:defRPr>
            </a:pPr>
            <a:r>
              <a:rPr sz="1650" b="0">
                <a:solidFill>
                  <a:srgbClr val="0A315C"/>
                </a:solidFill>
                <a:latin typeface="Didot"/>
                <a:ea typeface="Didot"/>
                <a:cs typeface="Didot"/>
              </a:rPr>
              <a:t>7</a:t>
            </a:r>
          </a:p>
        </p:txBody>
      </p:sp>
      <p:sp>
        <p:nvSpPr>
          <p:cNvPr id="35" name="Rectangle 34">
            <a:extLst>
              <a:ext uri="{FF2B5EF4-FFF2-40B4-BE49-F238E27FC236}">
                <a16:creationId xmlns:a16="http://schemas.microsoft.com/office/drawing/2014/main" id="{330C09F9-C78E-48C6-A480-20345CC5D2D9}"/>
              </a:ext>
            </a:extLst>
          </p:cNvPr>
          <p:cNvSpPr>
            <a:spLocks noGrp="1"/>
          </p:cNvSpPr>
          <p:nvPr/>
        </p:nvSpPr>
        <p:spPr>
          <a:xfrm>
            <a:off x="4057650" y="3352800"/>
            <a:ext cx="1809750" cy="266700"/>
          </a:xfrm>
          <a:prstGeom prst="rect">
            <a:avLst/>
          </a:prstGeom>
          <a:noFill/>
          <a:ln w="0">
            <a:noFill/>
            <a:prstDash val="solid"/>
          </a:ln>
        </p:spPr>
        <p:txBody>
          <a:bodyPr wrap="square" lIns="0" tIns="0" rIns="0" bIns="0" anchor="t">
            <a:normAutofit/>
          </a:bodyPr>
          <a:lstStyle/>
          <a:p>
            <a:pPr algn="ctr">
              <a:lnSpc>
                <a:spcPct val="100000"/>
              </a:lnSpc>
              <a:buNone/>
              <a:defRPr sz="1350" b="1">
                <a:solidFill>
                  <a:srgbClr val="0A315C"/>
                </a:solidFill>
                <a:latin typeface="Avenir Next"/>
                <a:ea typeface="Avenir Next"/>
                <a:cs typeface="Avenir Next"/>
              </a:defRPr>
            </a:pPr>
            <a:r>
              <a:rPr sz="1350" b="1">
                <a:solidFill>
                  <a:srgbClr val="0A315C"/>
                </a:solidFill>
                <a:latin typeface="Avenir Next"/>
                <a:ea typeface="Avenir Next"/>
                <a:cs typeface="Avenir Next"/>
              </a:rPr>
              <a:t>ELEGIR</a:t>
            </a:r>
          </a:p>
        </p:txBody>
      </p:sp>
      <p:sp>
        <p:nvSpPr>
          <p:cNvPr id="36" name="Rectangle 35">
            <a:extLst>
              <a:ext uri="{FF2B5EF4-FFF2-40B4-BE49-F238E27FC236}">
                <a16:creationId xmlns:a16="http://schemas.microsoft.com/office/drawing/2014/main" id="{BC0BBA93-630E-4F51-919C-6C46EDF10946}"/>
              </a:ext>
            </a:extLst>
          </p:cNvPr>
          <p:cNvSpPr>
            <a:spLocks noGrp="1"/>
          </p:cNvSpPr>
          <p:nvPr/>
        </p:nvSpPr>
        <p:spPr>
          <a:xfrm>
            <a:off x="3733800" y="3790950"/>
            <a:ext cx="2114550" cy="457200"/>
          </a:xfrm>
          <a:prstGeom prst="rect">
            <a:avLst/>
          </a:prstGeom>
          <a:noFill/>
          <a:ln w="0">
            <a:noFill/>
            <a:prstDash val="solid"/>
          </a:ln>
        </p:spPr>
        <p:txBody>
          <a:bodyPr wrap="square" lIns="0" tIns="0" rIns="0" bIns="0" anchor="ctr">
            <a:normAutofit/>
          </a:bodyPr>
          <a:lstStyle/>
          <a:p>
            <a:pPr algn="ctr">
              <a:lnSpc>
                <a:spcPct val="100000"/>
              </a:lnSpc>
              <a:buNone/>
              <a:defRPr sz="1200" b="0">
                <a:solidFill>
                  <a:srgbClr val="203050"/>
                </a:solidFill>
                <a:latin typeface="Avenir Next"/>
                <a:ea typeface="Avenir Next"/>
                <a:cs typeface="Avenir Next"/>
              </a:defRPr>
            </a:pPr>
            <a:r>
              <a:rPr sz="1200" b="0">
                <a:solidFill>
                  <a:srgbClr val="203050"/>
                </a:solidFill>
                <a:latin typeface="Avenir Next"/>
                <a:ea typeface="Avenir Next"/>
                <a:cs typeface="Avenir Next"/>
              </a:rPr>
              <a:t>actuar en el intervalo</a:t>
            </a:r>
          </a:p>
        </p:txBody>
      </p:sp>
      <p:sp>
        <p:nvSpPr>
          <p:cNvPr id="37" name="Rounded Rectangle 36">
            <a:extLst>
              <a:ext uri="{FF2B5EF4-FFF2-40B4-BE49-F238E27FC236}">
                <a16:creationId xmlns:a16="http://schemas.microsoft.com/office/drawing/2014/main" id="{D1BC5F14-DA00-44FF-B2B6-384F4E7AEC2D}"/>
              </a:ext>
            </a:extLst>
          </p:cNvPr>
          <p:cNvSpPr>
            <a:spLocks noGrp="1"/>
          </p:cNvSpPr>
          <p:nvPr/>
        </p:nvSpPr>
        <p:spPr>
          <a:xfrm>
            <a:off x="609600" y="3200400"/>
            <a:ext cx="2571750" cy="1257300"/>
          </a:xfrm>
          <a:prstGeom prst="roundRect">
            <a:avLst>
              <a:gd name="adj" fmla="val 13636"/>
            </a:avLst>
          </a:prstGeom>
          <a:solidFill>
            <a:srgbClr val="FAF9F6"/>
          </a:solidFill>
          <a:ln w="19050">
            <a:solidFill>
              <a:srgbClr val="93B5CD"/>
            </a:solidFill>
            <a:prstDash val="solid"/>
          </a:ln>
        </p:spPr>
        <p:txBody>
          <a:bodyPr/>
          <a:lstStyle/>
          <a:p>
            <a:endParaRPr lang="en-US"/>
          </a:p>
        </p:txBody>
      </p:sp>
      <p:sp>
        <p:nvSpPr>
          <p:cNvPr id="38" name="Rectangle 37">
            <a:extLst>
              <a:ext uri="{FF2B5EF4-FFF2-40B4-BE49-F238E27FC236}">
                <a16:creationId xmlns:a16="http://schemas.microsoft.com/office/drawing/2014/main" id="{F506A862-7E3C-4EBF-898A-A7FBA1268D50}"/>
              </a:ext>
            </a:extLst>
          </p:cNvPr>
          <p:cNvSpPr>
            <a:spLocks noGrp="1"/>
          </p:cNvSpPr>
          <p:nvPr/>
        </p:nvSpPr>
        <p:spPr>
          <a:xfrm>
            <a:off x="781050" y="3352800"/>
            <a:ext cx="323850" cy="285750"/>
          </a:xfrm>
          <a:prstGeom prst="rect">
            <a:avLst/>
          </a:prstGeom>
          <a:noFill/>
          <a:ln w="0">
            <a:noFill/>
            <a:prstDash val="solid"/>
          </a:ln>
        </p:spPr>
        <p:txBody>
          <a:bodyPr wrap="square" lIns="0" tIns="0" rIns="0" bIns="0" anchor="t">
            <a:normAutofit/>
          </a:bodyPr>
          <a:lstStyle/>
          <a:p>
            <a:pPr algn="ctr">
              <a:lnSpc>
                <a:spcPct val="100000"/>
              </a:lnSpc>
              <a:buNone/>
              <a:defRPr sz="1650" b="0">
                <a:solidFill>
                  <a:srgbClr val="0A315C"/>
                </a:solidFill>
                <a:latin typeface="Didot"/>
                <a:ea typeface="Didot"/>
                <a:cs typeface="Didot"/>
              </a:defRPr>
            </a:pPr>
            <a:r>
              <a:rPr sz="1650" b="0">
                <a:solidFill>
                  <a:srgbClr val="0A315C"/>
                </a:solidFill>
                <a:latin typeface="Didot"/>
                <a:ea typeface="Didot"/>
                <a:cs typeface="Didot"/>
              </a:rPr>
              <a:t>8</a:t>
            </a:r>
          </a:p>
        </p:txBody>
      </p:sp>
      <p:sp>
        <p:nvSpPr>
          <p:cNvPr id="39" name="Rectangle 38">
            <a:extLst>
              <a:ext uri="{FF2B5EF4-FFF2-40B4-BE49-F238E27FC236}">
                <a16:creationId xmlns:a16="http://schemas.microsoft.com/office/drawing/2014/main" id="{AD2BF62F-8CD8-477A-9B70-E645480B8D5F}"/>
              </a:ext>
            </a:extLst>
          </p:cNvPr>
          <p:cNvSpPr>
            <a:spLocks noGrp="1"/>
          </p:cNvSpPr>
          <p:nvPr/>
        </p:nvSpPr>
        <p:spPr>
          <a:xfrm>
            <a:off x="1162050" y="3352800"/>
            <a:ext cx="1809750" cy="266700"/>
          </a:xfrm>
          <a:prstGeom prst="rect">
            <a:avLst/>
          </a:prstGeom>
          <a:noFill/>
          <a:ln w="0">
            <a:noFill/>
            <a:prstDash val="solid"/>
          </a:ln>
        </p:spPr>
        <p:txBody>
          <a:bodyPr wrap="square" lIns="0" tIns="0" rIns="0" bIns="0" anchor="t">
            <a:normAutofit/>
          </a:bodyPr>
          <a:lstStyle/>
          <a:p>
            <a:pPr algn="ctr">
              <a:lnSpc>
                <a:spcPct val="100000"/>
              </a:lnSpc>
              <a:buNone/>
              <a:defRPr sz="1350" b="1">
                <a:solidFill>
                  <a:srgbClr val="0A315C"/>
                </a:solidFill>
                <a:latin typeface="Avenir Next"/>
                <a:ea typeface="Avenir Next"/>
                <a:cs typeface="Avenir Next"/>
              </a:defRPr>
            </a:pPr>
            <a:r>
              <a:rPr sz="1350" b="1">
                <a:solidFill>
                  <a:srgbClr val="0A315C"/>
                </a:solidFill>
                <a:latin typeface="Avenir Next"/>
                <a:ea typeface="Avenir Next"/>
                <a:cs typeface="Avenir Next"/>
              </a:rPr>
              <a:t>REGRESAR</a:t>
            </a:r>
          </a:p>
        </p:txBody>
      </p:sp>
      <p:sp>
        <p:nvSpPr>
          <p:cNvPr id="40" name="Rectangle 39">
            <a:extLst>
              <a:ext uri="{FF2B5EF4-FFF2-40B4-BE49-F238E27FC236}">
                <a16:creationId xmlns:a16="http://schemas.microsoft.com/office/drawing/2014/main" id="{04219F43-92D9-4C4C-AC93-E10DEA4F084F}"/>
              </a:ext>
            </a:extLst>
          </p:cNvPr>
          <p:cNvSpPr>
            <a:spLocks noGrp="1"/>
          </p:cNvSpPr>
          <p:nvPr/>
        </p:nvSpPr>
        <p:spPr>
          <a:xfrm>
            <a:off x="838200" y="3790950"/>
            <a:ext cx="2114550" cy="457200"/>
          </a:xfrm>
          <a:prstGeom prst="rect">
            <a:avLst/>
          </a:prstGeom>
          <a:noFill/>
          <a:ln w="0">
            <a:noFill/>
            <a:prstDash val="solid"/>
          </a:ln>
        </p:spPr>
        <p:txBody>
          <a:bodyPr wrap="square" lIns="0" tIns="0" rIns="0" bIns="0" anchor="ctr">
            <a:normAutofit/>
          </a:bodyPr>
          <a:lstStyle/>
          <a:p>
            <a:pPr algn="ctr">
              <a:lnSpc>
                <a:spcPct val="100000"/>
              </a:lnSpc>
              <a:buNone/>
              <a:defRPr sz="1200" b="0">
                <a:solidFill>
                  <a:srgbClr val="203050"/>
                </a:solidFill>
                <a:latin typeface="Avenir Next"/>
                <a:ea typeface="Avenir Next"/>
                <a:cs typeface="Avenir Next"/>
              </a:defRPr>
            </a:pPr>
            <a:r>
              <a:rPr sz="1200" b="0">
                <a:solidFill>
                  <a:srgbClr val="203050"/>
                </a:solidFill>
                <a:latin typeface="Avenir Next"/>
                <a:ea typeface="Avenir Next"/>
                <a:cs typeface="Avenir Next"/>
              </a:rPr>
              <a:t>gastarlo en la vida</a:t>
            </a:r>
          </a:p>
        </p:txBody>
      </p:sp>
      <p:sp>
        <p:nvSpPr>
          <p:cNvPr id="41" name="Rounded Rectangle 40">
            <a:extLst>
              <a:ext uri="{FF2B5EF4-FFF2-40B4-BE49-F238E27FC236}">
                <a16:creationId xmlns:a16="http://schemas.microsoft.com/office/drawing/2014/main" id="{6085098D-1961-4AD9-BD28-285D50073921}"/>
              </a:ext>
            </a:extLst>
          </p:cNvPr>
          <p:cNvSpPr>
            <a:spLocks noGrp="1"/>
          </p:cNvSpPr>
          <p:nvPr/>
        </p:nvSpPr>
        <p:spPr>
          <a:xfrm>
            <a:off x="1143000" y="5238750"/>
            <a:ext cx="9906000" cy="400050"/>
          </a:xfrm>
          <a:prstGeom prst="roundRect">
            <a:avLst>
              <a:gd name="adj" fmla="val 23810"/>
            </a:avLst>
          </a:prstGeom>
          <a:solidFill>
            <a:srgbClr val="0A315C"/>
          </a:solidFill>
          <a:ln w="0">
            <a:noFill/>
            <a:prstDash val="solid"/>
          </a:ln>
        </p:spPr>
        <p:txBody>
          <a:bodyPr/>
          <a:lstStyle/>
          <a:p>
            <a:endParaRPr lang="en-US"/>
          </a:p>
        </p:txBody>
      </p:sp>
      <p:sp>
        <p:nvSpPr>
          <p:cNvPr id="42" name="Rectangle 41">
            <a:extLst>
              <a:ext uri="{FF2B5EF4-FFF2-40B4-BE49-F238E27FC236}">
                <a16:creationId xmlns:a16="http://schemas.microsoft.com/office/drawing/2014/main" id="{B750CF3F-E1BF-4015-A6B6-DC2D1831EDEA}"/>
              </a:ext>
            </a:extLst>
          </p:cNvPr>
          <p:cNvSpPr>
            <a:spLocks noGrp="1"/>
          </p:cNvSpPr>
          <p:nvPr/>
        </p:nvSpPr>
        <p:spPr>
          <a:xfrm>
            <a:off x="1381125" y="5314950"/>
            <a:ext cx="9429750" cy="266700"/>
          </a:xfrm>
          <a:prstGeom prst="rect">
            <a:avLst/>
          </a:prstGeom>
          <a:noFill/>
          <a:ln w="0">
            <a:noFill/>
            <a:prstDash val="solid"/>
          </a:ln>
        </p:spPr>
        <p:txBody>
          <a:bodyPr wrap="square" lIns="0" tIns="0" rIns="0" bIns="0" anchor="t">
            <a:normAutofit/>
          </a:bodyPr>
          <a:lstStyle/>
          <a:p>
            <a:pPr algn="ctr">
              <a:lnSpc>
                <a:spcPct val="100000"/>
              </a:lnSpc>
              <a:buNone/>
              <a:defRPr sz="1275" b="1">
                <a:solidFill>
                  <a:srgbClr val="FAF9F6"/>
                </a:solidFill>
                <a:latin typeface="Avenir Next"/>
                <a:ea typeface="Avenir Next"/>
                <a:cs typeface="Avenir Next"/>
              </a:defRPr>
            </a:pPr>
            <a:r>
              <a:rPr sz="1275" b="1">
                <a:solidFill>
                  <a:srgbClr val="FAF9F6"/>
                </a:solidFill>
                <a:latin typeface="Avenir Next"/>
                <a:ea typeface="Avenir Next"/>
                <a:cs typeface="Avenir Next"/>
              </a:rPr>
              <a:t>MOTOR DIARIO   Asentar, Enfocar, Intención, Atestiguar, Elegir</a:t>
            </a:r>
          </a:p>
        </p:txBody>
      </p:sp>
      <p:sp>
        <p:nvSpPr>
          <p:cNvPr id="43" name="Rectangle 42">
            <a:extLst>
              <a:ext uri="{FF2B5EF4-FFF2-40B4-BE49-F238E27FC236}">
                <a16:creationId xmlns:a16="http://schemas.microsoft.com/office/drawing/2014/main" id="{F92D0309-1032-4C18-B6B8-5BA57A3DE1DF}"/>
              </a:ext>
            </a:extLst>
          </p:cNvPr>
          <p:cNvSpPr>
            <a:spLocks noGrp="1"/>
          </p:cNvSpPr>
          <p:nvPr/>
        </p:nvSpPr>
        <p:spPr>
          <a:xfrm>
            <a:off x="1619250" y="5829300"/>
            <a:ext cx="8953500" cy="266700"/>
          </a:xfrm>
          <a:prstGeom prst="rect">
            <a:avLst/>
          </a:prstGeom>
          <a:noFill/>
          <a:ln w="0">
            <a:noFill/>
            <a:prstDash val="solid"/>
          </a:ln>
        </p:spPr>
        <p:txBody>
          <a:bodyPr wrap="square" lIns="0" tIns="0" rIns="0" bIns="0" anchor="t">
            <a:normAutofit/>
          </a:bodyPr>
          <a:lstStyle/>
          <a:p>
            <a:pPr algn="ctr">
              <a:lnSpc>
                <a:spcPct val="100000"/>
              </a:lnSpc>
              <a:buNone/>
              <a:defRPr sz="1275" b="0">
                <a:solidFill>
                  <a:srgbClr val="823D39"/>
                </a:solidFill>
                <a:latin typeface="Avenir Next"/>
                <a:ea typeface="Avenir Next"/>
                <a:cs typeface="Avenir Next"/>
              </a:defRPr>
            </a:pPr>
            <a:r>
              <a:rPr sz="1275" b="0">
                <a:solidFill>
                  <a:srgbClr val="823D39"/>
                </a:solidFill>
                <a:latin typeface="Avenir Next"/>
                <a:ea typeface="Avenir Next"/>
                <a:cs typeface="Avenir Next"/>
              </a:rPr>
              <a:t>Regla permanente: la paz no se mide por obediencia.</a:t>
            </a:r>
          </a:p>
        </p:txBody>
      </p:sp>
      <p:sp>
        <p:nvSpPr>
          <p:cNvPr id="44" name="Rectangle 43">
            <a:extLst>
              <a:ext uri="{FF2B5EF4-FFF2-40B4-BE49-F238E27FC236}">
                <a16:creationId xmlns:a16="http://schemas.microsoft.com/office/drawing/2014/main" id="{0819EAFA-C6E5-48E2-8F3D-4DC87F5CD794}"/>
              </a:ext>
            </a:extLst>
          </p:cNvPr>
          <p:cNvSpPr>
            <a:spLocks noGrp="1"/>
          </p:cNvSpPr>
          <p:nvPr/>
        </p:nvSpPr>
        <p:spPr>
          <a:xfrm>
            <a:off x="609600" y="6572250"/>
            <a:ext cx="6667500" cy="152400"/>
          </a:xfrm>
          <a:prstGeom prst="rect">
            <a:avLst/>
          </a:prstGeom>
          <a:noFill/>
          <a:ln w="0">
            <a:noFill/>
            <a:prstDash val="solid"/>
          </a:ln>
        </p:spPr>
        <p:txBody>
          <a:bodyPr wrap="square" lIns="0" tIns="0" rIns="0" bIns="0" anchor="t">
            <a:normAutofit/>
          </a:bodyPr>
          <a:lstStyle/>
          <a:p>
            <a:pPr algn="l">
              <a:lnSpc>
                <a:spcPct val="100000"/>
              </a:lnSpc>
              <a:buNone/>
              <a:defRPr sz="975" b="0">
                <a:solidFill>
                  <a:srgbClr val="5D7489"/>
                </a:solidFill>
                <a:latin typeface="Avenir Next"/>
                <a:ea typeface="Avenir Next"/>
                <a:cs typeface="Avenir Next"/>
              </a:defRPr>
            </a:pPr>
            <a:r>
              <a:rPr sz="975" b="0">
                <a:solidFill>
                  <a:srgbClr val="5D7489"/>
                </a:solidFill>
                <a:latin typeface="Avenir Next"/>
                <a:ea typeface="Avenir Next"/>
                <a:cs typeface="Avenir Next"/>
              </a:rPr>
              <a:t>Paz Fundamental: El Libro Fuente</a:t>
            </a:r>
          </a:p>
        </p:txBody>
      </p:sp>
      <p:sp>
        <p:nvSpPr>
          <p:cNvPr id="45" name="Rectangle 44">
            <a:extLst>
              <a:ext uri="{FF2B5EF4-FFF2-40B4-BE49-F238E27FC236}">
                <a16:creationId xmlns:a16="http://schemas.microsoft.com/office/drawing/2014/main" id="{460C66E4-AC34-4268-B7A7-DEDB9A1408F9}"/>
              </a:ext>
            </a:extLst>
          </p:cNvPr>
          <p:cNvSpPr>
            <a:spLocks noGrp="1"/>
          </p:cNvSpPr>
          <p:nvPr/>
        </p:nvSpPr>
        <p:spPr>
          <a:xfrm>
            <a:off x="11125200" y="6553200"/>
            <a:ext cx="457200" cy="171450"/>
          </a:xfrm>
          <a:prstGeom prst="rect">
            <a:avLst/>
          </a:prstGeom>
          <a:noFill/>
          <a:ln w="0">
            <a:noFill/>
            <a:prstDash val="solid"/>
          </a:ln>
        </p:spPr>
        <p:txBody>
          <a:bodyPr wrap="square" lIns="0" tIns="0" rIns="0" bIns="0" anchor="t">
            <a:normAutofit/>
          </a:bodyPr>
          <a:lstStyle/>
          <a:p>
            <a:pPr algn="r">
              <a:lnSpc>
                <a:spcPct val="100000"/>
              </a:lnSpc>
              <a:buNone/>
              <a:defRPr sz="975" b="1">
                <a:solidFill>
                  <a:srgbClr val="0A315C"/>
                </a:solidFill>
                <a:latin typeface="Avenir Next"/>
                <a:ea typeface="Avenir Next"/>
                <a:cs typeface="Avenir Next"/>
              </a:defRPr>
            </a:pPr>
            <a:r>
              <a:rPr sz="975" b="1">
                <a:solidFill>
                  <a:srgbClr val="0A315C"/>
                </a:solidFill>
                <a:latin typeface="Avenir Next"/>
                <a:ea typeface="Avenir Next"/>
                <a:cs typeface="Avenir Next"/>
              </a:rPr>
              <a:t>17</a:t>
            </a:r>
          </a:p>
        </p:txBody>
      </p:sp>
    </p:spTree>
    <p:extLst>
      <p:ext uri="{BB962C8B-B14F-4D97-AF65-F5344CB8AC3E}">
        <p14:creationId xmlns:p14="http://schemas.microsoft.com/office/powerpoint/2010/main" val="9878482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BED9E8"/>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1EEBA9B9-5A8D-4D6E-BBCC-D64D280417FD}"/>
              </a:ext>
            </a:extLst>
          </p:cNvPr>
          <p:cNvSpPr>
            <a:spLocks noGrp="1"/>
          </p:cNvSpPr>
          <p:nvPr/>
        </p:nvSpPr>
        <p:spPr>
          <a:xfrm>
            <a:off x="609600" y="400050"/>
            <a:ext cx="10668000" cy="609600"/>
          </a:xfrm>
          <a:prstGeom prst="rect">
            <a:avLst/>
          </a:prstGeom>
          <a:noFill/>
          <a:ln w="0">
            <a:noFill/>
            <a:prstDash val="solid"/>
          </a:ln>
        </p:spPr>
        <p:txBody>
          <a:bodyPr wrap="square" lIns="0" tIns="0" rIns="0" bIns="0" anchor="t">
            <a:normAutofit/>
          </a:bodyPr>
          <a:lstStyle/>
          <a:p>
            <a:pPr algn="l">
              <a:lnSpc>
                <a:spcPct val="100000"/>
              </a:lnSpc>
              <a:buNone/>
              <a:defRPr sz="3600" b="0">
                <a:solidFill>
                  <a:srgbClr val="0A315C"/>
                </a:solidFill>
                <a:latin typeface="Didot"/>
                <a:ea typeface="Didot"/>
                <a:cs typeface="Didot"/>
              </a:defRPr>
            </a:pPr>
            <a:r>
              <a:rPr sz="3600" b="0">
                <a:solidFill>
                  <a:srgbClr val="0A315C"/>
                </a:solidFill>
                <a:latin typeface="Didot"/>
                <a:ea typeface="Didot"/>
                <a:cs typeface="Didot"/>
              </a:rPr>
              <a:t>Cinco minutos de práctica</a:t>
            </a:r>
          </a:p>
        </p:txBody>
      </p:sp>
      <p:sp>
        <p:nvSpPr>
          <p:cNvPr id="2" name="Oval 1">
            <a:extLst>
              <a:ext uri="{FF2B5EF4-FFF2-40B4-BE49-F238E27FC236}">
                <a16:creationId xmlns:a16="http://schemas.microsoft.com/office/drawing/2014/main" id="{F5451031-7DB9-4878-8BC3-98AFB693011C}"/>
              </a:ext>
            </a:extLst>
          </p:cNvPr>
          <p:cNvSpPr>
            <a:spLocks noGrp="1"/>
          </p:cNvSpPr>
          <p:nvPr/>
        </p:nvSpPr>
        <p:spPr>
          <a:xfrm>
            <a:off x="590550" y="1619250"/>
            <a:ext cx="1809750" cy="1809750"/>
          </a:xfrm>
          <a:prstGeom prst="ellipse">
            <a:avLst/>
          </a:prstGeom>
          <a:solidFill>
            <a:srgbClr val="0A315C"/>
          </a:solidFill>
          <a:ln w="0">
            <a:noFill/>
            <a:prstDash val="solid"/>
          </a:ln>
        </p:spPr>
        <p:txBody>
          <a:bodyPr/>
          <a:lstStyle/>
          <a:p>
            <a:endParaRPr lang="en-US"/>
          </a:p>
        </p:txBody>
      </p:sp>
      <p:sp>
        <p:nvSpPr>
          <p:cNvPr id="3" name="Rectangle 2">
            <a:extLst>
              <a:ext uri="{FF2B5EF4-FFF2-40B4-BE49-F238E27FC236}">
                <a16:creationId xmlns:a16="http://schemas.microsoft.com/office/drawing/2014/main" id="{1D523768-77FF-44D2-9223-2709A7EBE5CD}"/>
              </a:ext>
            </a:extLst>
          </p:cNvPr>
          <p:cNvSpPr>
            <a:spLocks noGrp="1"/>
          </p:cNvSpPr>
          <p:nvPr/>
        </p:nvSpPr>
        <p:spPr>
          <a:xfrm>
            <a:off x="781050" y="2133600"/>
            <a:ext cx="1428750" cy="742950"/>
          </a:xfrm>
          <a:prstGeom prst="rect">
            <a:avLst/>
          </a:prstGeom>
          <a:noFill/>
          <a:ln w="0">
            <a:noFill/>
            <a:prstDash val="solid"/>
          </a:ln>
        </p:spPr>
        <p:txBody>
          <a:bodyPr wrap="square" lIns="0" tIns="0" rIns="0" bIns="0" anchor="ctr">
            <a:normAutofit/>
          </a:bodyPr>
          <a:lstStyle/>
          <a:p>
            <a:pPr algn="ctr">
              <a:lnSpc>
                <a:spcPct val="100000"/>
              </a:lnSpc>
              <a:buNone/>
              <a:defRPr sz="4050" b="0">
                <a:solidFill>
                  <a:srgbClr val="FAF9F6"/>
                </a:solidFill>
                <a:latin typeface="Didot"/>
                <a:ea typeface="Didot"/>
                <a:cs typeface="Didot"/>
              </a:defRPr>
            </a:pPr>
            <a:r>
              <a:rPr sz="4050" b="0">
                <a:solidFill>
                  <a:srgbClr val="FAF9F6"/>
                </a:solidFill>
                <a:latin typeface="Didot"/>
                <a:ea typeface="Didot"/>
                <a:cs typeface="Didot"/>
              </a:rPr>
              <a:t>5:00</a:t>
            </a:r>
          </a:p>
        </p:txBody>
      </p:sp>
      <p:sp>
        <p:nvSpPr>
          <p:cNvPr id="4" name="Rectangle 3">
            <a:extLst>
              <a:ext uri="{FF2B5EF4-FFF2-40B4-BE49-F238E27FC236}">
                <a16:creationId xmlns:a16="http://schemas.microsoft.com/office/drawing/2014/main" id="{65E21C62-1372-40B6-9B79-E3B055D0094A}"/>
              </a:ext>
            </a:extLst>
          </p:cNvPr>
          <p:cNvSpPr>
            <a:spLocks noGrp="1"/>
          </p:cNvSpPr>
          <p:nvPr/>
        </p:nvSpPr>
        <p:spPr>
          <a:xfrm>
            <a:off x="3009900" y="1314450"/>
            <a:ext cx="514350" cy="304800"/>
          </a:xfrm>
          <a:prstGeom prst="rect">
            <a:avLst/>
          </a:prstGeom>
          <a:noFill/>
          <a:ln w="0">
            <a:noFill/>
            <a:prstDash val="solid"/>
          </a:ln>
        </p:spPr>
        <p:txBody>
          <a:bodyPr wrap="square" lIns="0" tIns="0" rIns="0" bIns="0" anchor="t">
            <a:normAutofit/>
          </a:bodyPr>
          <a:lstStyle/>
          <a:p>
            <a:pPr algn="ctr">
              <a:lnSpc>
                <a:spcPct val="100000"/>
              </a:lnSpc>
              <a:buNone/>
              <a:defRPr sz="1875" b="0">
                <a:solidFill>
                  <a:srgbClr val="D2B06C"/>
                </a:solidFill>
                <a:latin typeface="Didot"/>
                <a:ea typeface="Didot"/>
                <a:cs typeface="Didot"/>
              </a:defRPr>
            </a:pPr>
            <a:r>
              <a:rPr sz="1875" b="0">
                <a:solidFill>
                  <a:srgbClr val="D2B06C"/>
                </a:solidFill>
                <a:latin typeface="Didot"/>
                <a:ea typeface="Didot"/>
                <a:cs typeface="Didot"/>
              </a:rPr>
              <a:t>01</a:t>
            </a:r>
          </a:p>
        </p:txBody>
      </p:sp>
      <p:sp>
        <p:nvSpPr>
          <p:cNvPr id="5" name="Rectangle 4">
            <a:extLst>
              <a:ext uri="{FF2B5EF4-FFF2-40B4-BE49-F238E27FC236}">
                <a16:creationId xmlns:a16="http://schemas.microsoft.com/office/drawing/2014/main" id="{D4C7BFFA-7807-4038-90AE-8ED21D97C233}"/>
              </a:ext>
            </a:extLst>
          </p:cNvPr>
          <p:cNvSpPr>
            <a:spLocks noGrp="1"/>
          </p:cNvSpPr>
          <p:nvPr/>
        </p:nvSpPr>
        <p:spPr>
          <a:xfrm>
            <a:off x="3752850" y="1276350"/>
            <a:ext cx="2095500" cy="323850"/>
          </a:xfrm>
          <a:prstGeom prst="rect">
            <a:avLst/>
          </a:prstGeom>
          <a:noFill/>
          <a:ln w="0">
            <a:noFill/>
            <a:prstDash val="solid"/>
          </a:ln>
        </p:spPr>
        <p:txBody>
          <a:bodyPr wrap="square" lIns="0" tIns="0" rIns="0" bIns="0" anchor="t">
            <a:normAutofit/>
          </a:bodyPr>
          <a:lstStyle/>
          <a:p>
            <a:pPr algn="l">
              <a:lnSpc>
                <a:spcPct val="100000"/>
              </a:lnSpc>
              <a:buNone/>
              <a:defRPr sz="1425" b="1">
                <a:solidFill>
                  <a:srgbClr val="0A315C"/>
                </a:solidFill>
                <a:latin typeface="Avenir Next"/>
                <a:ea typeface="Avenir Next"/>
                <a:cs typeface="Avenir Next"/>
              </a:defRPr>
            </a:pPr>
            <a:r>
              <a:rPr sz="1425" b="1">
                <a:solidFill>
                  <a:srgbClr val="0A315C"/>
                </a:solidFill>
                <a:latin typeface="Avenir Next"/>
                <a:ea typeface="Avenir Next"/>
                <a:cs typeface="Avenir Next"/>
              </a:rPr>
              <a:t>ASENTAR</a:t>
            </a:r>
          </a:p>
        </p:txBody>
      </p:sp>
      <p:sp>
        <p:nvSpPr>
          <p:cNvPr id="6" name="Rectangle 5">
            <a:extLst>
              <a:ext uri="{FF2B5EF4-FFF2-40B4-BE49-F238E27FC236}">
                <a16:creationId xmlns:a16="http://schemas.microsoft.com/office/drawing/2014/main" id="{A7ADC74B-6339-4154-BE0B-AA35AA46C41B}"/>
              </a:ext>
            </a:extLst>
          </p:cNvPr>
          <p:cNvSpPr>
            <a:spLocks noGrp="1"/>
          </p:cNvSpPr>
          <p:nvPr/>
        </p:nvSpPr>
        <p:spPr>
          <a:xfrm>
            <a:off x="5905500" y="1238250"/>
            <a:ext cx="5334000" cy="476250"/>
          </a:xfrm>
          <a:prstGeom prst="rect">
            <a:avLst/>
          </a:prstGeom>
          <a:noFill/>
          <a:ln w="0">
            <a:noFill/>
            <a:prstDash val="solid"/>
          </a:ln>
        </p:spPr>
        <p:txBody>
          <a:bodyPr wrap="square" lIns="0" tIns="0" rIns="0" bIns="0" anchor="ctr">
            <a:normAutofit/>
          </a:bodyPr>
          <a:lstStyle/>
          <a:p>
            <a:pPr algn="l">
              <a:lnSpc>
                <a:spcPct val="100000"/>
              </a:lnSpc>
              <a:buNone/>
              <a:defRPr sz="1425" b="0">
                <a:solidFill>
                  <a:srgbClr val="203050"/>
                </a:solidFill>
                <a:latin typeface="Avenir Next"/>
                <a:ea typeface="Avenir Next"/>
                <a:cs typeface="Avenir Next"/>
              </a:defRPr>
            </a:pPr>
            <a:r>
              <a:rPr sz="1425" b="0">
                <a:solidFill>
                  <a:srgbClr val="203050"/>
                </a:solidFill>
                <a:latin typeface="Avenir Next"/>
                <a:ea typeface="Avenir Next"/>
                <a:cs typeface="Avenir Next"/>
              </a:rPr>
              <a:t>Deja que la exhalación se alargue. Deja que la silla sostenga tu peso.</a:t>
            </a:r>
          </a:p>
        </p:txBody>
      </p:sp>
      <p:sp>
        <p:nvSpPr>
          <p:cNvPr id="7" name="Straight Connector 6">
            <a:extLst>
              <a:ext uri="{FF2B5EF4-FFF2-40B4-BE49-F238E27FC236}">
                <a16:creationId xmlns:a16="http://schemas.microsoft.com/office/drawing/2014/main" id="{9811120F-D79C-4AD7-A23B-7042665C04A7}"/>
              </a:ext>
            </a:extLst>
          </p:cNvPr>
          <p:cNvSpPr>
            <a:spLocks noGrp="1"/>
          </p:cNvSpPr>
          <p:nvPr/>
        </p:nvSpPr>
        <p:spPr>
          <a:xfrm>
            <a:off x="3752850" y="1866900"/>
            <a:ext cx="7429500" cy="9525"/>
          </a:xfrm>
          <a:prstGeom prst="line">
            <a:avLst/>
          </a:prstGeom>
          <a:noFill/>
          <a:ln w="9525">
            <a:solidFill>
              <a:srgbClr val="FFFFFF">
                <a:alpha val="64000"/>
              </a:srgbClr>
            </a:solidFill>
            <a:prstDash val="solid"/>
          </a:ln>
        </p:spPr>
        <p:txBody>
          <a:bodyPr/>
          <a:lstStyle/>
          <a:p>
            <a:endParaRPr lang="en-US"/>
          </a:p>
        </p:txBody>
      </p:sp>
      <p:sp>
        <p:nvSpPr>
          <p:cNvPr id="8" name="Rectangle 7">
            <a:extLst>
              <a:ext uri="{FF2B5EF4-FFF2-40B4-BE49-F238E27FC236}">
                <a16:creationId xmlns:a16="http://schemas.microsoft.com/office/drawing/2014/main" id="{4204F167-CB26-4A83-A7A5-7E0E7706A695}"/>
              </a:ext>
            </a:extLst>
          </p:cNvPr>
          <p:cNvSpPr>
            <a:spLocks noGrp="1"/>
          </p:cNvSpPr>
          <p:nvPr/>
        </p:nvSpPr>
        <p:spPr>
          <a:xfrm>
            <a:off x="3009900" y="2266950"/>
            <a:ext cx="514350" cy="304800"/>
          </a:xfrm>
          <a:prstGeom prst="rect">
            <a:avLst/>
          </a:prstGeom>
          <a:noFill/>
          <a:ln w="0">
            <a:noFill/>
            <a:prstDash val="solid"/>
          </a:ln>
        </p:spPr>
        <p:txBody>
          <a:bodyPr wrap="square" lIns="0" tIns="0" rIns="0" bIns="0" anchor="t">
            <a:normAutofit/>
          </a:bodyPr>
          <a:lstStyle/>
          <a:p>
            <a:pPr algn="ctr">
              <a:lnSpc>
                <a:spcPct val="100000"/>
              </a:lnSpc>
              <a:buNone/>
              <a:defRPr sz="1875" b="0">
                <a:solidFill>
                  <a:srgbClr val="D2B06C"/>
                </a:solidFill>
                <a:latin typeface="Didot"/>
                <a:ea typeface="Didot"/>
                <a:cs typeface="Didot"/>
              </a:defRPr>
            </a:pPr>
            <a:r>
              <a:rPr sz="1875" b="0">
                <a:solidFill>
                  <a:srgbClr val="D2B06C"/>
                </a:solidFill>
                <a:latin typeface="Didot"/>
                <a:ea typeface="Didot"/>
                <a:cs typeface="Didot"/>
              </a:rPr>
              <a:t>02</a:t>
            </a:r>
          </a:p>
        </p:txBody>
      </p:sp>
      <p:sp>
        <p:nvSpPr>
          <p:cNvPr id="9" name="Rectangle 8">
            <a:extLst>
              <a:ext uri="{FF2B5EF4-FFF2-40B4-BE49-F238E27FC236}">
                <a16:creationId xmlns:a16="http://schemas.microsoft.com/office/drawing/2014/main" id="{8AA803BD-53FD-4449-A3AA-86AFAA8607BC}"/>
              </a:ext>
            </a:extLst>
          </p:cNvPr>
          <p:cNvSpPr>
            <a:spLocks noGrp="1"/>
          </p:cNvSpPr>
          <p:nvPr/>
        </p:nvSpPr>
        <p:spPr>
          <a:xfrm>
            <a:off x="3752850" y="2228850"/>
            <a:ext cx="2095500" cy="323850"/>
          </a:xfrm>
          <a:prstGeom prst="rect">
            <a:avLst/>
          </a:prstGeom>
          <a:noFill/>
          <a:ln w="0">
            <a:noFill/>
            <a:prstDash val="solid"/>
          </a:ln>
        </p:spPr>
        <p:txBody>
          <a:bodyPr wrap="square" lIns="0" tIns="0" rIns="0" bIns="0" anchor="t">
            <a:normAutofit/>
          </a:bodyPr>
          <a:lstStyle/>
          <a:p>
            <a:pPr algn="l">
              <a:lnSpc>
                <a:spcPct val="100000"/>
              </a:lnSpc>
              <a:buNone/>
              <a:defRPr sz="1425" b="1">
                <a:solidFill>
                  <a:srgbClr val="0A315C"/>
                </a:solidFill>
                <a:latin typeface="Avenir Next"/>
                <a:ea typeface="Avenir Next"/>
                <a:cs typeface="Avenir Next"/>
              </a:defRPr>
            </a:pPr>
            <a:r>
              <a:rPr sz="1425" b="1">
                <a:solidFill>
                  <a:srgbClr val="0A315C"/>
                </a:solidFill>
                <a:latin typeface="Avenir Next"/>
                <a:ea typeface="Avenir Next"/>
                <a:cs typeface="Avenir Next"/>
              </a:rPr>
              <a:t>ENFOCAR</a:t>
            </a:r>
          </a:p>
        </p:txBody>
      </p:sp>
      <p:sp>
        <p:nvSpPr>
          <p:cNvPr id="10" name="Rectangle 9">
            <a:extLst>
              <a:ext uri="{FF2B5EF4-FFF2-40B4-BE49-F238E27FC236}">
                <a16:creationId xmlns:a16="http://schemas.microsoft.com/office/drawing/2014/main" id="{E4C13DFC-C738-4A6F-B86C-7A1120E8306E}"/>
              </a:ext>
            </a:extLst>
          </p:cNvPr>
          <p:cNvSpPr>
            <a:spLocks noGrp="1"/>
          </p:cNvSpPr>
          <p:nvPr/>
        </p:nvSpPr>
        <p:spPr>
          <a:xfrm>
            <a:off x="5905500" y="2190750"/>
            <a:ext cx="5334000" cy="476250"/>
          </a:xfrm>
          <a:prstGeom prst="rect">
            <a:avLst/>
          </a:prstGeom>
          <a:noFill/>
          <a:ln w="0">
            <a:noFill/>
            <a:prstDash val="solid"/>
          </a:ln>
        </p:spPr>
        <p:txBody>
          <a:bodyPr wrap="square" lIns="0" tIns="0" rIns="0" bIns="0" anchor="ctr">
            <a:normAutofit/>
          </a:bodyPr>
          <a:lstStyle/>
          <a:p>
            <a:pPr algn="l">
              <a:lnSpc>
                <a:spcPct val="100000"/>
              </a:lnSpc>
              <a:buNone/>
              <a:defRPr sz="1425" b="0">
                <a:solidFill>
                  <a:srgbClr val="203050"/>
                </a:solidFill>
                <a:latin typeface="Avenir Next"/>
                <a:ea typeface="Avenir Next"/>
                <a:cs typeface="Avenir Next"/>
              </a:defRPr>
            </a:pPr>
            <a:r>
              <a:rPr sz="1425" b="0">
                <a:solidFill>
                  <a:srgbClr val="203050"/>
                </a:solidFill>
                <a:latin typeface="Avenir Next"/>
                <a:ea typeface="Avenir Next"/>
                <a:cs typeface="Avenir Next"/>
              </a:rPr>
              <a:t>Elige un ancla. Regresa cuando la atención se vaya.</a:t>
            </a:r>
          </a:p>
        </p:txBody>
      </p:sp>
      <p:sp>
        <p:nvSpPr>
          <p:cNvPr id="11" name="Straight Connector 10">
            <a:extLst>
              <a:ext uri="{FF2B5EF4-FFF2-40B4-BE49-F238E27FC236}">
                <a16:creationId xmlns:a16="http://schemas.microsoft.com/office/drawing/2014/main" id="{9B476BC7-D2B5-49E7-B091-AF14A62FB3DD}"/>
              </a:ext>
            </a:extLst>
          </p:cNvPr>
          <p:cNvSpPr>
            <a:spLocks noGrp="1"/>
          </p:cNvSpPr>
          <p:nvPr/>
        </p:nvSpPr>
        <p:spPr>
          <a:xfrm>
            <a:off x="3752850" y="2819400"/>
            <a:ext cx="7429500" cy="9525"/>
          </a:xfrm>
          <a:prstGeom prst="line">
            <a:avLst/>
          </a:prstGeom>
          <a:noFill/>
          <a:ln w="9525">
            <a:solidFill>
              <a:srgbClr val="FFFFFF">
                <a:alpha val="64000"/>
              </a:srgbClr>
            </a:solidFill>
            <a:prstDash val="solid"/>
          </a:ln>
        </p:spPr>
        <p:txBody>
          <a:bodyPr/>
          <a:lstStyle/>
          <a:p>
            <a:endParaRPr lang="en-US"/>
          </a:p>
        </p:txBody>
      </p:sp>
      <p:sp>
        <p:nvSpPr>
          <p:cNvPr id="12" name="Rectangle 11">
            <a:extLst>
              <a:ext uri="{FF2B5EF4-FFF2-40B4-BE49-F238E27FC236}">
                <a16:creationId xmlns:a16="http://schemas.microsoft.com/office/drawing/2014/main" id="{9AE1FEAB-035B-4AE9-A5BF-762A1811E663}"/>
              </a:ext>
            </a:extLst>
          </p:cNvPr>
          <p:cNvSpPr>
            <a:spLocks noGrp="1"/>
          </p:cNvSpPr>
          <p:nvPr/>
        </p:nvSpPr>
        <p:spPr>
          <a:xfrm>
            <a:off x="3009900" y="3219450"/>
            <a:ext cx="514350" cy="304800"/>
          </a:xfrm>
          <a:prstGeom prst="rect">
            <a:avLst/>
          </a:prstGeom>
          <a:noFill/>
          <a:ln w="0">
            <a:noFill/>
            <a:prstDash val="solid"/>
          </a:ln>
        </p:spPr>
        <p:txBody>
          <a:bodyPr wrap="square" lIns="0" tIns="0" rIns="0" bIns="0" anchor="t">
            <a:normAutofit/>
          </a:bodyPr>
          <a:lstStyle/>
          <a:p>
            <a:pPr algn="ctr">
              <a:lnSpc>
                <a:spcPct val="100000"/>
              </a:lnSpc>
              <a:buNone/>
              <a:defRPr sz="1875" b="0">
                <a:solidFill>
                  <a:srgbClr val="D2B06C"/>
                </a:solidFill>
                <a:latin typeface="Didot"/>
                <a:ea typeface="Didot"/>
                <a:cs typeface="Didot"/>
              </a:defRPr>
            </a:pPr>
            <a:r>
              <a:rPr sz="1875" b="0">
                <a:solidFill>
                  <a:srgbClr val="D2B06C"/>
                </a:solidFill>
                <a:latin typeface="Didot"/>
                <a:ea typeface="Didot"/>
                <a:cs typeface="Didot"/>
              </a:rPr>
              <a:t>03</a:t>
            </a:r>
          </a:p>
        </p:txBody>
      </p:sp>
      <p:sp>
        <p:nvSpPr>
          <p:cNvPr id="13" name="Rectangle 12">
            <a:extLst>
              <a:ext uri="{FF2B5EF4-FFF2-40B4-BE49-F238E27FC236}">
                <a16:creationId xmlns:a16="http://schemas.microsoft.com/office/drawing/2014/main" id="{08B2DFD7-EBF0-4634-B2AE-1698502C0354}"/>
              </a:ext>
            </a:extLst>
          </p:cNvPr>
          <p:cNvSpPr>
            <a:spLocks noGrp="1"/>
          </p:cNvSpPr>
          <p:nvPr/>
        </p:nvSpPr>
        <p:spPr>
          <a:xfrm>
            <a:off x="3752850" y="3181350"/>
            <a:ext cx="2095500" cy="323850"/>
          </a:xfrm>
          <a:prstGeom prst="rect">
            <a:avLst/>
          </a:prstGeom>
          <a:noFill/>
          <a:ln w="0">
            <a:noFill/>
            <a:prstDash val="solid"/>
          </a:ln>
        </p:spPr>
        <p:txBody>
          <a:bodyPr wrap="square" lIns="0" tIns="0" rIns="0" bIns="0" anchor="t">
            <a:normAutofit/>
          </a:bodyPr>
          <a:lstStyle/>
          <a:p>
            <a:pPr algn="l">
              <a:lnSpc>
                <a:spcPct val="100000"/>
              </a:lnSpc>
              <a:buNone/>
              <a:defRPr sz="1425" b="1">
                <a:solidFill>
                  <a:srgbClr val="0A315C"/>
                </a:solidFill>
                <a:latin typeface="Avenir Next"/>
                <a:ea typeface="Avenir Next"/>
                <a:cs typeface="Avenir Next"/>
              </a:defRPr>
            </a:pPr>
            <a:r>
              <a:rPr sz="1425" b="1">
                <a:solidFill>
                  <a:srgbClr val="0A315C"/>
                </a:solidFill>
                <a:latin typeface="Avenir Next"/>
                <a:ea typeface="Avenir Next"/>
                <a:cs typeface="Avenir Next"/>
              </a:rPr>
              <a:t>INTENCIÓN</a:t>
            </a:r>
          </a:p>
        </p:txBody>
      </p:sp>
      <p:sp>
        <p:nvSpPr>
          <p:cNvPr id="14" name="Rectangle 13">
            <a:extLst>
              <a:ext uri="{FF2B5EF4-FFF2-40B4-BE49-F238E27FC236}">
                <a16:creationId xmlns:a16="http://schemas.microsoft.com/office/drawing/2014/main" id="{6DB1D38F-D70B-4F27-B951-7A1FE2513673}"/>
              </a:ext>
            </a:extLst>
          </p:cNvPr>
          <p:cNvSpPr>
            <a:spLocks noGrp="1"/>
          </p:cNvSpPr>
          <p:nvPr/>
        </p:nvSpPr>
        <p:spPr>
          <a:xfrm>
            <a:off x="5905500" y="3143250"/>
            <a:ext cx="5334000" cy="476250"/>
          </a:xfrm>
          <a:prstGeom prst="rect">
            <a:avLst/>
          </a:prstGeom>
          <a:noFill/>
          <a:ln w="0">
            <a:noFill/>
            <a:prstDash val="solid"/>
          </a:ln>
        </p:spPr>
        <p:txBody>
          <a:bodyPr wrap="square" lIns="0" tIns="0" rIns="0" bIns="0" anchor="ctr">
            <a:normAutofit/>
          </a:bodyPr>
          <a:lstStyle/>
          <a:p>
            <a:pPr algn="l">
              <a:lnSpc>
                <a:spcPct val="100000"/>
              </a:lnSpc>
              <a:buNone/>
              <a:defRPr sz="1425" b="0">
                <a:solidFill>
                  <a:srgbClr val="203050"/>
                </a:solidFill>
                <a:latin typeface="Avenir Next"/>
                <a:ea typeface="Avenir Next"/>
                <a:cs typeface="Avenir Next"/>
              </a:defRPr>
            </a:pPr>
            <a:r>
              <a:rPr sz="1425" b="0">
                <a:solidFill>
                  <a:srgbClr val="203050"/>
                </a:solidFill>
                <a:latin typeface="Avenir Next"/>
                <a:ea typeface="Avenir Next"/>
                <a:cs typeface="Avenir Next"/>
              </a:rPr>
              <a:t>Nombra una dirección sencilla y compasiva.</a:t>
            </a:r>
          </a:p>
        </p:txBody>
      </p:sp>
      <p:sp>
        <p:nvSpPr>
          <p:cNvPr id="15" name="Straight Connector 14">
            <a:extLst>
              <a:ext uri="{FF2B5EF4-FFF2-40B4-BE49-F238E27FC236}">
                <a16:creationId xmlns:a16="http://schemas.microsoft.com/office/drawing/2014/main" id="{16AEDE2F-446C-4376-A168-F268043E0E34}"/>
              </a:ext>
            </a:extLst>
          </p:cNvPr>
          <p:cNvSpPr>
            <a:spLocks noGrp="1"/>
          </p:cNvSpPr>
          <p:nvPr/>
        </p:nvSpPr>
        <p:spPr>
          <a:xfrm>
            <a:off x="3752850" y="3771900"/>
            <a:ext cx="7429500" cy="9525"/>
          </a:xfrm>
          <a:prstGeom prst="line">
            <a:avLst/>
          </a:prstGeom>
          <a:noFill/>
          <a:ln w="9525">
            <a:solidFill>
              <a:srgbClr val="FFFFFF">
                <a:alpha val="64000"/>
              </a:srgbClr>
            </a:solidFill>
            <a:prstDash val="solid"/>
          </a:ln>
        </p:spPr>
        <p:txBody>
          <a:bodyPr/>
          <a:lstStyle/>
          <a:p>
            <a:endParaRPr lang="en-US"/>
          </a:p>
        </p:txBody>
      </p:sp>
      <p:sp>
        <p:nvSpPr>
          <p:cNvPr id="16" name="Rectangle 15">
            <a:extLst>
              <a:ext uri="{FF2B5EF4-FFF2-40B4-BE49-F238E27FC236}">
                <a16:creationId xmlns:a16="http://schemas.microsoft.com/office/drawing/2014/main" id="{D819C8E8-2B9E-44A8-844A-BD59A847CCE8}"/>
              </a:ext>
            </a:extLst>
          </p:cNvPr>
          <p:cNvSpPr>
            <a:spLocks noGrp="1"/>
          </p:cNvSpPr>
          <p:nvPr/>
        </p:nvSpPr>
        <p:spPr>
          <a:xfrm>
            <a:off x="3009900" y="4171950"/>
            <a:ext cx="514350" cy="304800"/>
          </a:xfrm>
          <a:prstGeom prst="rect">
            <a:avLst/>
          </a:prstGeom>
          <a:noFill/>
          <a:ln w="0">
            <a:noFill/>
            <a:prstDash val="solid"/>
          </a:ln>
        </p:spPr>
        <p:txBody>
          <a:bodyPr wrap="square" lIns="0" tIns="0" rIns="0" bIns="0" anchor="t">
            <a:normAutofit/>
          </a:bodyPr>
          <a:lstStyle/>
          <a:p>
            <a:pPr algn="ctr">
              <a:lnSpc>
                <a:spcPct val="100000"/>
              </a:lnSpc>
              <a:buNone/>
              <a:defRPr sz="1875" b="0">
                <a:solidFill>
                  <a:srgbClr val="D2B06C"/>
                </a:solidFill>
                <a:latin typeface="Didot"/>
                <a:ea typeface="Didot"/>
                <a:cs typeface="Didot"/>
              </a:defRPr>
            </a:pPr>
            <a:r>
              <a:rPr sz="1875" b="0">
                <a:solidFill>
                  <a:srgbClr val="D2B06C"/>
                </a:solidFill>
                <a:latin typeface="Didot"/>
                <a:ea typeface="Didot"/>
                <a:cs typeface="Didot"/>
              </a:rPr>
              <a:t>04</a:t>
            </a:r>
          </a:p>
        </p:txBody>
      </p:sp>
      <p:sp>
        <p:nvSpPr>
          <p:cNvPr id="17" name="Rectangle 16">
            <a:extLst>
              <a:ext uri="{FF2B5EF4-FFF2-40B4-BE49-F238E27FC236}">
                <a16:creationId xmlns:a16="http://schemas.microsoft.com/office/drawing/2014/main" id="{FE8165EE-CDE4-46D4-84E3-412E8AF4CF3C}"/>
              </a:ext>
            </a:extLst>
          </p:cNvPr>
          <p:cNvSpPr>
            <a:spLocks noGrp="1"/>
          </p:cNvSpPr>
          <p:nvPr/>
        </p:nvSpPr>
        <p:spPr>
          <a:xfrm>
            <a:off x="3752850" y="4133850"/>
            <a:ext cx="2095500" cy="323850"/>
          </a:xfrm>
          <a:prstGeom prst="rect">
            <a:avLst/>
          </a:prstGeom>
          <a:noFill/>
          <a:ln w="0">
            <a:noFill/>
            <a:prstDash val="solid"/>
          </a:ln>
        </p:spPr>
        <p:txBody>
          <a:bodyPr wrap="square" lIns="0" tIns="0" rIns="0" bIns="0" anchor="t">
            <a:normAutofit/>
          </a:bodyPr>
          <a:lstStyle/>
          <a:p>
            <a:pPr algn="l">
              <a:lnSpc>
                <a:spcPct val="100000"/>
              </a:lnSpc>
              <a:buNone/>
              <a:defRPr sz="1425" b="1">
                <a:solidFill>
                  <a:srgbClr val="0A315C"/>
                </a:solidFill>
                <a:latin typeface="Avenir Next"/>
                <a:ea typeface="Avenir Next"/>
                <a:cs typeface="Avenir Next"/>
              </a:defRPr>
            </a:pPr>
            <a:r>
              <a:rPr sz="1425" b="1">
                <a:solidFill>
                  <a:srgbClr val="0A315C"/>
                </a:solidFill>
                <a:latin typeface="Avenir Next"/>
                <a:ea typeface="Avenir Next"/>
                <a:cs typeface="Avenir Next"/>
              </a:rPr>
              <a:t>ATESTIGUAR</a:t>
            </a:r>
          </a:p>
        </p:txBody>
      </p:sp>
      <p:sp>
        <p:nvSpPr>
          <p:cNvPr id="18" name="Rectangle 17">
            <a:extLst>
              <a:ext uri="{FF2B5EF4-FFF2-40B4-BE49-F238E27FC236}">
                <a16:creationId xmlns:a16="http://schemas.microsoft.com/office/drawing/2014/main" id="{7F7DDCBA-9E10-4314-B49E-BC9168B51185}"/>
              </a:ext>
            </a:extLst>
          </p:cNvPr>
          <p:cNvSpPr>
            <a:spLocks noGrp="1"/>
          </p:cNvSpPr>
          <p:nvPr/>
        </p:nvSpPr>
        <p:spPr>
          <a:xfrm>
            <a:off x="5905500" y="4095750"/>
            <a:ext cx="5334000" cy="476250"/>
          </a:xfrm>
          <a:prstGeom prst="rect">
            <a:avLst/>
          </a:prstGeom>
          <a:noFill/>
          <a:ln w="0">
            <a:noFill/>
            <a:prstDash val="solid"/>
          </a:ln>
        </p:spPr>
        <p:txBody>
          <a:bodyPr wrap="square" lIns="0" tIns="0" rIns="0" bIns="0" anchor="ctr">
            <a:normAutofit/>
          </a:bodyPr>
          <a:lstStyle/>
          <a:p>
            <a:pPr algn="l">
              <a:lnSpc>
                <a:spcPct val="100000"/>
              </a:lnSpc>
              <a:buNone/>
              <a:defRPr sz="1425" b="0">
                <a:solidFill>
                  <a:srgbClr val="203050"/>
                </a:solidFill>
                <a:latin typeface="Avenir Next"/>
                <a:ea typeface="Avenir Next"/>
                <a:cs typeface="Avenir Next"/>
              </a:defRPr>
            </a:pPr>
            <a:r>
              <a:rPr sz="1425" b="0">
                <a:solidFill>
                  <a:srgbClr val="203050"/>
                </a:solidFill>
                <a:latin typeface="Avenir Next"/>
                <a:ea typeface="Avenir Next"/>
                <a:cs typeface="Avenir Next"/>
              </a:rPr>
              <a:t>Observa pensamiento, emoción y relato como acontecimientos.</a:t>
            </a:r>
          </a:p>
        </p:txBody>
      </p:sp>
      <p:sp>
        <p:nvSpPr>
          <p:cNvPr id="19" name="Straight Connector 18">
            <a:extLst>
              <a:ext uri="{FF2B5EF4-FFF2-40B4-BE49-F238E27FC236}">
                <a16:creationId xmlns:a16="http://schemas.microsoft.com/office/drawing/2014/main" id="{77E3C973-9BA2-41A3-A510-21791C0A240E}"/>
              </a:ext>
            </a:extLst>
          </p:cNvPr>
          <p:cNvSpPr>
            <a:spLocks noGrp="1"/>
          </p:cNvSpPr>
          <p:nvPr/>
        </p:nvSpPr>
        <p:spPr>
          <a:xfrm>
            <a:off x="3752850" y="4724400"/>
            <a:ext cx="7429500" cy="9525"/>
          </a:xfrm>
          <a:prstGeom prst="line">
            <a:avLst/>
          </a:prstGeom>
          <a:noFill/>
          <a:ln w="9525">
            <a:solidFill>
              <a:srgbClr val="FFFFFF">
                <a:alpha val="64000"/>
              </a:srgbClr>
            </a:solidFill>
            <a:prstDash val="solid"/>
          </a:ln>
        </p:spPr>
        <p:txBody>
          <a:bodyPr/>
          <a:lstStyle/>
          <a:p>
            <a:endParaRPr lang="en-US"/>
          </a:p>
        </p:txBody>
      </p:sp>
      <p:sp>
        <p:nvSpPr>
          <p:cNvPr id="20" name="Rectangle 19">
            <a:extLst>
              <a:ext uri="{FF2B5EF4-FFF2-40B4-BE49-F238E27FC236}">
                <a16:creationId xmlns:a16="http://schemas.microsoft.com/office/drawing/2014/main" id="{2492D07D-5A28-4CD5-9444-F46FD0B8F2BE}"/>
              </a:ext>
            </a:extLst>
          </p:cNvPr>
          <p:cNvSpPr>
            <a:spLocks noGrp="1"/>
          </p:cNvSpPr>
          <p:nvPr/>
        </p:nvSpPr>
        <p:spPr>
          <a:xfrm>
            <a:off x="3009900" y="5124450"/>
            <a:ext cx="514350" cy="304800"/>
          </a:xfrm>
          <a:prstGeom prst="rect">
            <a:avLst/>
          </a:prstGeom>
          <a:noFill/>
          <a:ln w="0">
            <a:noFill/>
            <a:prstDash val="solid"/>
          </a:ln>
        </p:spPr>
        <p:txBody>
          <a:bodyPr wrap="square" lIns="0" tIns="0" rIns="0" bIns="0" anchor="t">
            <a:normAutofit/>
          </a:bodyPr>
          <a:lstStyle/>
          <a:p>
            <a:pPr algn="ctr">
              <a:lnSpc>
                <a:spcPct val="100000"/>
              </a:lnSpc>
              <a:buNone/>
              <a:defRPr sz="1875" b="0">
                <a:solidFill>
                  <a:srgbClr val="D2B06C"/>
                </a:solidFill>
                <a:latin typeface="Didot"/>
                <a:ea typeface="Didot"/>
                <a:cs typeface="Didot"/>
              </a:defRPr>
            </a:pPr>
            <a:r>
              <a:rPr sz="1875" b="0">
                <a:solidFill>
                  <a:srgbClr val="D2B06C"/>
                </a:solidFill>
                <a:latin typeface="Didot"/>
                <a:ea typeface="Didot"/>
                <a:cs typeface="Didot"/>
              </a:rPr>
              <a:t>05</a:t>
            </a:r>
          </a:p>
        </p:txBody>
      </p:sp>
      <p:sp>
        <p:nvSpPr>
          <p:cNvPr id="21" name="Rectangle 20">
            <a:extLst>
              <a:ext uri="{FF2B5EF4-FFF2-40B4-BE49-F238E27FC236}">
                <a16:creationId xmlns:a16="http://schemas.microsoft.com/office/drawing/2014/main" id="{B894E8C5-8ED4-443A-96CD-2B598BF2B0BD}"/>
              </a:ext>
            </a:extLst>
          </p:cNvPr>
          <p:cNvSpPr>
            <a:spLocks noGrp="1"/>
          </p:cNvSpPr>
          <p:nvPr/>
        </p:nvSpPr>
        <p:spPr>
          <a:xfrm>
            <a:off x="3752850" y="5086350"/>
            <a:ext cx="2095500" cy="323850"/>
          </a:xfrm>
          <a:prstGeom prst="rect">
            <a:avLst/>
          </a:prstGeom>
          <a:noFill/>
          <a:ln w="0">
            <a:noFill/>
            <a:prstDash val="solid"/>
          </a:ln>
        </p:spPr>
        <p:txBody>
          <a:bodyPr wrap="square" lIns="0" tIns="0" rIns="0" bIns="0" anchor="t">
            <a:normAutofit/>
          </a:bodyPr>
          <a:lstStyle/>
          <a:p>
            <a:pPr algn="l">
              <a:lnSpc>
                <a:spcPct val="100000"/>
              </a:lnSpc>
              <a:buNone/>
              <a:defRPr sz="1425" b="1">
                <a:solidFill>
                  <a:srgbClr val="0A315C"/>
                </a:solidFill>
                <a:latin typeface="Avenir Next"/>
                <a:ea typeface="Avenir Next"/>
                <a:cs typeface="Avenir Next"/>
              </a:defRPr>
            </a:pPr>
            <a:r>
              <a:rPr sz="1425" b="1">
                <a:solidFill>
                  <a:srgbClr val="0A315C"/>
                </a:solidFill>
                <a:latin typeface="Avenir Next"/>
                <a:ea typeface="Avenir Next"/>
                <a:cs typeface="Avenir Next"/>
              </a:rPr>
              <a:t>ELEGIR</a:t>
            </a:r>
          </a:p>
        </p:txBody>
      </p:sp>
      <p:sp>
        <p:nvSpPr>
          <p:cNvPr id="22" name="Rectangle 21">
            <a:extLst>
              <a:ext uri="{FF2B5EF4-FFF2-40B4-BE49-F238E27FC236}">
                <a16:creationId xmlns:a16="http://schemas.microsoft.com/office/drawing/2014/main" id="{F110A9C5-E1C8-4DFC-BE9C-5BC53C1F7B85}"/>
              </a:ext>
            </a:extLst>
          </p:cNvPr>
          <p:cNvSpPr>
            <a:spLocks noGrp="1"/>
          </p:cNvSpPr>
          <p:nvPr/>
        </p:nvSpPr>
        <p:spPr>
          <a:xfrm>
            <a:off x="5905500" y="5048250"/>
            <a:ext cx="5334000" cy="476250"/>
          </a:xfrm>
          <a:prstGeom prst="rect">
            <a:avLst/>
          </a:prstGeom>
          <a:noFill/>
          <a:ln w="0">
            <a:noFill/>
            <a:prstDash val="solid"/>
          </a:ln>
        </p:spPr>
        <p:txBody>
          <a:bodyPr wrap="square" lIns="0" tIns="0" rIns="0" bIns="0" anchor="ctr">
            <a:normAutofit/>
          </a:bodyPr>
          <a:lstStyle/>
          <a:p>
            <a:pPr algn="l">
              <a:lnSpc>
                <a:spcPct val="100000"/>
              </a:lnSpc>
              <a:buNone/>
              <a:defRPr sz="1425" b="0">
                <a:solidFill>
                  <a:srgbClr val="203050"/>
                </a:solidFill>
                <a:latin typeface="Avenir Next"/>
                <a:ea typeface="Avenir Next"/>
                <a:cs typeface="Avenir Next"/>
              </a:defRPr>
            </a:pPr>
            <a:r>
              <a:rPr sz="1425" b="0">
                <a:solidFill>
                  <a:srgbClr val="203050"/>
                </a:solidFill>
                <a:latin typeface="Avenir Next"/>
                <a:ea typeface="Avenir Next"/>
                <a:cs typeface="Avenir Next"/>
              </a:rPr>
              <a:t>Pregunta qué hace aquí tu versión asentada.</a:t>
            </a:r>
          </a:p>
        </p:txBody>
      </p:sp>
      <p:sp>
        <p:nvSpPr>
          <p:cNvPr id="23" name="Rectangle 22">
            <a:extLst>
              <a:ext uri="{FF2B5EF4-FFF2-40B4-BE49-F238E27FC236}">
                <a16:creationId xmlns:a16="http://schemas.microsoft.com/office/drawing/2014/main" id="{8423FDE4-1CB5-4DB3-9B94-7427847B082D}"/>
              </a:ext>
            </a:extLst>
          </p:cNvPr>
          <p:cNvSpPr>
            <a:spLocks noGrp="1"/>
          </p:cNvSpPr>
          <p:nvPr/>
        </p:nvSpPr>
        <p:spPr>
          <a:xfrm>
            <a:off x="2857500" y="6115050"/>
            <a:ext cx="8382000" cy="247650"/>
          </a:xfrm>
          <a:prstGeom prst="rect">
            <a:avLst/>
          </a:prstGeom>
          <a:noFill/>
          <a:ln w="0">
            <a:noFill/>
            <a:prstDash val="solid"/>
          </a:ln>
        </p:spPr>
        <p:txBody>
          <a:bodyPr wrap="square" lIns="0" tIns="0" rIns="0" bIns="0" anchor="t">
            <a:normAutofit/>
          </a:bodyPr>
          <a:lstStyle/>
          <a:p>
            <a:pPr algn="r">
              <a:lnSpc>
                <a:spcPct val="100000"/>
              </a:lnSpc>
              <a:buNone/>
              <a:defRPr sz="1200" b="0">
                <a:solidFill>
                  <a:srgbClr val="203050"/>
                </a:solidFill>
                <a:latin typeface="Avenir Next"/>
                <a:ea typeface="Avenir Next"/>
                <a:cs typeface="Avenir Next"/>
              </a:defRPr>
            </a:pPr>
            <a:r>
              <a:rPr sz="1200" b="0">
                <a:solidFill>
                  <a:srgbClr val="203050"/>
                </a:solidFill>
                <a:latin typeface="Avenir Next"/>
                <a:ea typeface="Avenir Next"/>
                <a:cs typeface="Avenir Next"/>
              </a:rPr>
              <a:t>Ojos abiertos o cerrados. Participar es opcional. Puedes parar en cualquier momento.</a:t>
            </a:r>
          </a:p>
        </p:txBody>
      </p:sp>
      <p:sp>
        <p:nvSpPr>
          <p:cNvPr id="24" name="Rectangle 23">
            <a:extLst>
              <a:ext uri="{FF2B5EF4-FFF2-40B4-BE49-F238E27FC236}">
                <a16:creationId xmlns:a16="http://schemas.microsoft.com/office/drawing/2014/main" id="{17EE43E6-6D9C-45B6-9254-C44EC85F58F9}"/>
              </a:ext>
            </a:extLst>
          </p:cNvPr>
          <p:cNvSpPr>
            <a:spLocks noGrp="1"/>
          </p:cNvSpPr>
          <p:nvPr/>
        </p:nvSpPr>
        <p:spPr>
          <a:xfrm>
            <a:off x="609600" y="6572250"/>
            <a:ext cx="6667500" cy="152400"/>
          </a:xfrm>
          <a:prstGeom prst="rect">
            <a:avLst/>
          </a:prstGeom>
          <a:noFill/>
          <a:ln w="0">
            <a:noFill/>
            <a:prstDash val="solid"/>
          </a:ln>
        </p:spPr>
        <p:txBody>
          <a:bodyPr wrap="square" lIns="0" tIns="0" rIns="0" bIns="0" anchor="t">
            <a:normAutofit/>
          </a:bodyPr>
          <a:lstStyle/>
          <a:p>
            <a:pPr algn="l">
              <a:lnSpc>
                <a:spcPct val="100000"/>
              </a:lnSpc>
              <a:buNone/>
              <a:defRPr sz="975" b="0">
                <a:solidFill>
                  <a:srgbClr val="5D7489"/>
                </a:solidFill>
                <a:latin typeface="Avenir Next"/>
                <a:ea typeface="Avenir Next"/>
                <a:cs typeface="Avenir Next"/>
              </a:defRPr>
            </a:pPr>
            <a:r>
              <a:rPr sz="975" b="0">
                <a:solidFill>
                  <a:srgbClr val="5D7489"/>
                </a:solidFill>
                <a:latin typeface="Avenir Next"/>
                <a:ea typeface="Avenir Next"/>
                <a:cs typeface="Avenir Next"/>
              </a:rPr>
              <a:t>Paz Fundamental: El Libro Fuente</a:t>
            </a:r>
          </a:p>
        </p:txBody>
      </p:sp>
      <p:sp>
        <p:nvSpPr>
          <p:cNvPr id="25" name="Rectangle 24">
            <a:extLst>
              <a:ext uri="{FF2B5EF4-FFF2-40B4-BE49-F238E27FC236}">
                <a16:creationId xmlns:a16="http://schemas.microsoft.com/office/drawing/2014/main" id="{24FA263F-BE82-4824-BE37-04CD59B0B394}"/>
              </a:ext>
            </a:extLst>
          </p:cNvPr>
          <p:cNvSpPr>
            <a:spLocks noGrp="1"/>
          </p:cNvSpPr>
          <p:nvPr/>
        </p:nvSpPr>
        <p:spPr>
          <a:xfrm>
            <a:off x="11125200" y="6553200"/>
            <a:ext cx="457200" cy="171450"/>
          </a:xfrm>
          <a:prstGeom prst="rect">
            <a:avLst/>
          </a:prstGeom>
          <a:noFill/>
          <a:ln w="0">
            <a:noFill/>
            <a:prstDash val="solid"/>
          </a:ln>
        </p:spPr>
        <p:txBody>
          <a:bodyPr wrap="square" lIns="0" tIns="0" rIns="0" bIns="0" anchor="t">
            <a:normAutofit/>
          </a:bodyPr>
          <a:lstStyle/>
          <a:p>
            <a:pPr algn="r">
              <a:lnSpc>
                <a:spcPct val="100000"/>
              </a:lnSpc>
              <a:buNone/>
              <a:defRPr sz="975" b="1">
                <a:solidFill>
                  <a:srgbClr val="0A315C"/>
                </a:solidFill>
                <a:latin typeface="Avenir Next"/>
                <a:ea typeface="Avenir Next"/>
                <a:cs typeface="Avenir Next"/>
              </a:defRPr>
            </a:pPr>
            <a:r>
              <a:rPr sz="975" b="1">
                <a:solidFill>
                  <a:srgbClr val="0A315C"/>
                </a:solidFill>
                <a:latin typeface="Avenir Next"/>
                <a:ea typeface="Avenir Next"/>
                <a:cs typeface="Avenir Next"/>
              </a:rPr>
              <a:t>18</a:t>
            </a:r>
          </a:p>
        </p:txBody>
      </p:sp>
    </p:spTree>
    <p:extLst>
      <p:ext uri="{BB962C8B-B14F-4D97-AF65-F5344CB8AC3E}">
        <p14:creationId xmlns:p14="http://schemas.microsoft.com/office/powerpoint/2010/main" val="1194667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0A315C"/>
            </a:gs>
            <a:gs pos="100000">
              <a:srgbClr val="203050"/>
            </a:gs>
          </a:gsLst>
          <a:lin ang="8100000"/>
        </a:gra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66B6AA3C-2EF4-4F82-9C73-6A582BC33E8B}"/>
              </a:ext>
            </a:extLst>
          </p:cNvPr>
          <p:cNvSpPr>
            <a:spLocks noGrp="1"/>
          </p:cNvSpPr>
          <p:nvPr/>
        </p:nvSpPr>
        <p:spPr>
          <a:xfrm>
            <a:off x="609600" y="400050"/>
            <a:ext cx="10668000" cy="609600"/>
          </a:xfrm>
          <a:prstGeom prst="rect">
            <a:avLst/>
          </a:prstGeom>
          <a:noFill/>
          <a:ln w="0">
            <a:noFill/>
            <a:prstDash val="solid"/>
          </a:ln>
        </p:spPr>
        <p:txBody>
          <a:bodyPr wrap="square" lIns="0" tIns="0" rIns="0" bIns="0" anchor="t">
            <a:normAutofit/>
          </a:bodyPr>
          <a:lstStyle/>
          <a:p>
            <a:pPr algn="l">
              <a:lnSpc>
                <a:spcPct val="100000"/>
              </a:lnSpc>
              <a:buNone/>
              <a:defRPr sz="3600" b="0">
                <a:solidFill>
                  <a:srgbClr val="FAF9F6"/>
                </a:solidFill>
                <a:latin typeface="Didot"/>
                <a:ea typeface="Didot"/>
                <a:cs typeface="Didot"/>
              </a:defRPr>
            </a:pPr>
            <a:r>
              <a:rPr sz="3600" b="0">
                <a:solidFill>
                  <a:srgbClr val="FAF9F6"/>
                </a:solidFill>
                <a:latin typeface="Didot"/>
                <a:ea typeface="Didot"/>
                <a:cs typeface="Didot"/>
              </a:rPr>
              <a:t>El dolor toma una de dos rutas</a:t>
            </a:r>
          </a:p>
        </p:txBody>
      </p:sp>
      <p:sp>
        <p:nvSpPr>
          <p:cNvPr id="2" name="Rectangle 1">
            <a:extLst>
              <a:ext uri="{FF2B5EF4-FFF2-40B4-BE49-F238E27FC236}">
                <a16:creationId xmlns:a16="http://schemas.microsoft.com/office/drawing/2014/main" id="{3F043030-F678-4C0A-BC65-6B6266A2F77E}"/>
              </a:ext>
            </a:extLst>
          </p:cNvPr>
          <p:cNvSpPr>
            <a:spLocks noGrp="1"/>
          </p:cNvSpPr>
          <p:nvPr/>
        </p:nvSpPr>
        <p:spPr>
          <a:xfrm>
            <a:off x="1047750" y="1200150"/>
            <a:ext cx="3143250" cy="304800"/>
          </a:xfrm>
          <a:prstGeom prst="rect">
            <a:avLst/>
          </a:prstGeom>
          <a:noFill/>
          <a:ln w="0">
            <a:noFill/>
            <a:prstDash val="solid"/>
          </a:ln>
        </p:spPr>
        <p:txBody>
          <a:bodyPr wrap="square" lIns="0" tIns="0" rIns="0" bIns="0" anchor="t">
            <a:normAutofit/>
          </a:bodyPr>
          <a:lstStyle/>
          <a:p>
            <a:pPr algn="ctr">
              <a:lnSpc>
                <a:spcPct val="100000"/>
              </a:lnSpc>
              <a:buNone/>
              <a:defRPr sz="1200" b="1">
                <a:solidFill>
                  <a:srgbClr val="A75B57"/>
                </a:solidFill>
                <a:latin typeface="Avenir Next"/>
                <a:ea typeface="Avenir Next"/>
                <a:cs typeface="Avenir Next"/>
              </a:defRPr>
            </a:pPr>
            <a:r>
              <a:rPr sz="1200" b="1">
                <a:solidFill>
                  <a:srgbClr val="A75B57"/>
                </a:solidFill>
                <a:latin typeface="Avenir Next"/>
                <a:ea typeface="Avenir Next"/>
                <a:cs typeface="Avenir Next"/>
              </a:rPr>
              <a:t>TRANSMITIDO</a:t>
            </a:r>
          </a:p>
        </p:txBody>
      </p:sp>
      <p:sp>
        <p:nvSpPr>
          <p:cNvPr id="3" name="Rectangle 2">
            <a:extLst>
              <a:ext uri="{FF2B5EF4-FFF2-40B4-BE49-F238E27FC236}">
                <a16:creationId xmlns:a16="http://schemas.microsoft.com/office/drawing/2014/main" id="{473F3411-FED7-4FFE-8C4C-2C173438108A}"/>
              </a:ext>
            </a:extLst>
          </p:cNvPr>
          <p:cNvSpPr>
            <a:spLocks noGrp="1"/>
          </p:cNvSpPr>
          <p:nvPr/>
        </p:nvSpPr>
        <p:spPr>
          <a:xfrm>
            <a:off x="8001000" y="1200150"/>
            <a:ext cx="3143250" cy="304800"/>
          </a:xfrm>
          <a:prstGeom prst="rect">
            <a:avLst/>
          </a:prstGeom>
          <a:noFill/>
          <a:ln w="0">
            <a:noFill/>
            <a:prstDash val="solid"/>
          </a:ln>
        </p:spPr>
        <p:txBody>
          <a:bodyPr wrap="square" lIns="0" tIns="0" rIns="0" bIns="0" anchor="t">
            <a:normAutofit/>
          </a:bodyPr>
          <a:lstStyle/>
          <a:p>
            <a:pPr algn="ctr">
              <a:lnSpc>
                <a:spcPct val="100000"/>
              </a:lnSpc>
              <a:buNone/>
              <a:defRPr sz="1200" b="1">
                <a:solidFill>
                  <a:srgbClr val="D2B06C"/>
                </a:solidFill>
                <a:latin typeface="Avenir Next"/>
                <a:ea typeface="Avenir Next"/>
                <a:cs typeface="Avenir Next"/>
              </a:defRPr>
            </a:pPr>
            <a:r>
              <a:rPr sz="1200" b="1">
                <a:solidFill>
                  <a:srgbClr val="D2B06C"/>
                </a:solidFill>
                <a:latin typeface="Avenir Next"/>
                <a:ea typeface="Avenir Next"/>
                <a:cs typeface="Avenir Next"/>
              </a:rPr>
              <a:t>TRANSMUTADO</a:t>
            </a:r>
          </a:p>
        </p:txBody>
      </p:sp>
      <p:sp>
        <p:nvSpPr>
          <p:cNvPr id="4" name="Rectangle 3">
            <a:extLst>
              <a:ext uri="{FF2B5EF4-FFF2-40B4-BE49-F238E27FC236}">
                <a16:creationId xmlns:a16="http://schemas.microsoft.com/office/drawing/2014/main" id="{78273F7B-FF32-42A0-B15F-9013334BCD97}"/>
              </a:ext>
            </a:extLst>
          </p:cNvPr>
          <p:cNvSpPr>
            <a:spLocks noGrp="1"/>
          </p:cNvSpPr>
          <p:nvPr/>
        </p:nvSpPr>
        <p:spPr>
          <a:xfrm>
            <a:off x="1047750" y="1676400"/>
            <a:ext cx="3143250" cy="419100"/>
          </a:xfrm>
          <a:prstGeom prst="rect">
            <a:avLst/>
          </a:prstGeom>
          <a:noFill/>
          <a:ln w="0">
            <a:noFill/>
            <a:prstDash val="solid"/>
          </a:ln>
        </p:spPr>
        <p:txBody>
          <a:bodyPr wrap="square" lIns="0" tIns="0" rIns="0" bIns="0" anchor="ctr">
            <a:normAutofit/>
          </a:bodyPr>
          <a:lstStyle/>
          <a:p>
            <a:pPr algn="ctr">
              <a:lnSpc>
                <a:spcPct val="100000"/>
              </a:lnSpc>
              <a:buNone/>
              <a:defRPr sz="1575" b="1">
                <a:solidFill>
                  <a:srgbClr val="FAF9F6"/>
                </a:solidFill>
                <a:latin typeface="Avenir Next"/>
                <a:ea typeface="Avenir Next"/>
                <a:cs typeface="Avenir Next"/>
              </a:defRPr>
            </a:pPr>
            <a:r>
              <a:rPr sz="1575" b="1">
                <a:solidFill>
                  <a:srgbClr val="FAF9F6"/>
                </a:solidFill>
                <a:latin typeface="Avenir Next"/>
                <a:ea typeface="Avenir Next"/>
                <a:cs typeface="Avenir Next"/>
              </a:rPr>
              <a:t>REPRESIÓN</a:t>
            </a:r>
          </a:p>
        </p:txBody>
      </p:sp>
      <p:sp>
        <p:nvSpPr>
          <p:cNvPr id="5" name="Straight Connector 4">
            <a:extLst>
              <a:ext uri="{FF2B5EF4-FFF2-40B4-BE49-F238E27FC236}">
                <a16:creationId xmlns:a16="http://schemas.microsoft.com/office/drawing/2014/main" id="{559479CF-6654-4A6D-8A9C-6F8920E8D457}"/>
              </a:ext>
            </a:extLst>
          </p:cNvPr>
          <p:cNvSpPr>
            <a:spLocks noGrp="1"/>
          </p:cNvSpPr>
          <p:nvPr/>
        </p:nvSpPr>
        <p:spPr>
          <a:xfrm>
            <a:off x="4400550" y="1885950"/>
            <a:ext cx="3390900" cy="9525"/>
          </a:xfrm>
          <a:prstGeom prst="line">
            <a:avLst/>
          </a:prstGeom>
          <a:noFill/>
          <a:ln w="19050">
            <a:solidFill>
              <a:srgbClr val="D2B06C"/>
            </a:solidFill>
            <a:prstDash val="solid"/>
          </a:ln>
        </p:spPr>
        <p:txBody>
          <a:bodyPr/>
          <a:lstStyle/>
          <a:p>
            <a:endParaRPr lang="en-US"/>
          </a:p>
        </p:txBody>
      </p:sp>
      <p:sp>
        <p:nvSpPr>
          <p:cNvPr id="6" name="Oval 5">
            <a:extLst>
              <a:ext uri="{FF2B5EF4-FFF2-40B4-BE49-F238E27FC236}">
                <a16:creationId xmlns:a16="http://schemas.microsoft.com/office/drawing/2014/main" id="{DD2F5E39-AD24-4B6C-8387-57075A2A8FA5}"/>
              </a:ext>
            </a:extLst>
          </p:cNvPr>
          <p:cNvSpPr>
            <a:spLocks noGrp="1"/>
          </p:cNvSpPr>
          <p:nvPr/>
        </p:nvSpPr>
        <p:spPr>
          <a:xfrm>
            <a:off x="5981700" y="1809750"/>
            <a:ext cx="152400" cy="152400"/>
          </a:xfrm>
          <a:prstGeom prst="ellipse">
            <a:avLst/>
          </a:prstGeom>
          <a:solidFill>
            <a:srgbClr val="D2B06C"/>
          </a:solidFill>
          <a:ln w="0">
            <a:noFill/>
            <a:prstDash val="solid"/>
          </a:ln>
        </p:spPr>
        <p:txBody>
          <a:bodyPr/>
          <a:lstStyle/>
          <a:p>
            <a:endParaRPr lang="en-US"/>
          </a:p>
        </p:txBody>
      </p:sp>
      <p:sp>
        <p:nvSpPr>
          <p:cNvPr id="7" name="Rectangle 6">
            <a:extLst>
              <a:ext uri="{FF2B5EF4-FFF2-40B4-BE49-F238E27FC236}">
                <a16:creationId xmlns:a16="http://schemas.microsoft.com/office/drawing/2014/main" id="{D313FA4E-57DB-44F7-A329-B9A41CDEEF99}"/>
              </a:ext>
            </a:extLst>
          </p:cNvPr>
          <p:cNvSpPr>
            <a:spLocks noGrp="1"/>
          </p:cNvSpPr>
          <p:nvPr/>
        </p:nvSpPr>
        <p:spPr>
          <a:xfrm>
            <a:off x="8001000" y="1676400"/>
            <a:ext cx="3143250" cy="419100"/>
          </a:xfrm>
          <a:prstGeom prst="rect">
            <a:avLst/>
          </a:prstGeom>
          <a:noFill/>
          <a:ln w="0">
            <a:noFill/>
            <a:prstDash val="solid"/>
          </a:ln>
        </p:spPr>
        <p:txBody>
          <a:bodyPr wrap="square" lIns="0" tIns="0" rIns="0" bIns="0" anchor="ctr">
            <a:normAutofit/>
          </a:bodyPr>
          <a:lstStyle/>
          <a:p>
            <a:pPr algn="ctr">
              <a:lnSpc>
                <a:spcPct val="100000"/>
              </a:lnSpc>
              <a:buNone/>
              <a:defRPr sz="1575" b="1">
                <a:solidFill>
                  <a:srgbClr val="FAF9F6"/>
                </a:solidFill>
                <a:latin typeface="Avenir Next"/>
                <a:ea typeface="Avenir Next"/>
                <a:cs typeface="Avenir Next"/>
              </a:defRPr>
            </a:pPr>
            <a:r>
              <a:rPr sz="1575" b="1">
                <a:solidFill>
                  <a:srgbClr val="FAF9F6"/>
                </a:solidFill>
                <a:latin typeface="Avenir Next"/>
                <a:ea typeface="Avenir Next"/>
                <a:cs typeface="Avenir Next"/>
              </a:rPr>
              <a:t>EXPRESIÓN</a:t>
            </a:r>
          </a:p>
        </p:txBody>
      </p:sp>
      <p:sp>
        <p:nvSpPr>
          <p:cNvPr id="8" name="Rectangle 7">
            <a:extLst>
              <a:ext uri="{FF2B5EF4-FFF2-40B4-BE49-F238E27FC236}">
                <a16:creationId xmlns:a16="http://schemas.microsoft.com/office/drawing/2014/main" id="{4EDAAF5D-428D-435F-A4DC-CB0B93363ED2}"/>
              </a:ext>
            </a:extLst>
          </p:cNvPr>
          <p:cNvSpPr>
            <a:spLocks noGrp="1"/>
          </p:cNvSpPr>
          <p:nvPr/>
        </p:nvSpPr>
        <p:spPr>
          <a:xfrm>
            <a:off x="1047750" y="2305050"/>
            <a:ext cx="3143250" cy="419100"/>
          </a:xfrm>
          <a:prstGeom prst="rect">
            <a:avLst/>
          </a:prstGeom>
          <a:noFill/>
          <a:ln w="0">
            <a:noFill/>
            <a:prstDash val="solid"/>
          </a:ln>
        </p:spPr>
        <p:txBody>
          <a:bodyPr wrap="square" lIns="0" tIns="0" rIns="0" bIns="0" anchor="ctr">
            <a:normAutofit/>
          </a:bodyPr>
          <a:lstStyle/>
          <a:p>
            <a:pPr algn="ctr">
              <a:lnSpc>
                <a:spcPct val="100000"/>
              </a:lnSpc>
              <a:buNone/>
              <a:defRPr sz="1575" b="1">
                <a:solidFill>
                  <a:srgbClr val="FAF9F6"/>
                </a:solidFill>
                <a:latin typeface="Avenir Next"/>
                <a:ea typeface="Avenir Next"/>
                <a:cs typeface="Avenir Next"/>
              </a:defRPr>
            </a:pPr>
            <a:r>
              <a:rPr sz="1575" b="1">
                <a:solidFill>
                  <a:srgbClr val="FAF9F6"/>
                </a:solidFill>
                <a:latin typeface="Avenir Next"/>
                <a:ea typeface="Avenir Next"/>
                <a:cs typeface="Avenir Next"/>
              </a:rPr>
              <a:t>NEGACIÓN</a:t>
            </a:r>
          </a:p>
        </p:txBody>
      </p:sp>
      <p:sp>
        <p:nvSpPr>
          <p:cNvPr id="9" name="Straight Connector 8">
            <a:extLst>
              <a:ext uri="{FF2B5EF4-FFF2-40B4-BE49-F238E27FC236}">
                <a16:creationId xmlns:a16="http://schemas.microsoft.com/office/drawing/2014/main" id="{E0AD5C6D-1371-4DB0-BCD2-F227EB80E620}"/>
              </a:ext>
            </a:extLst>
          </p:cNvPr>
          <p:cNvSpPr>
            <a:spLocks noGrp="1"/>
          </p:cNvSpPr>
          <p:nvPr/>
        </p:nvSpPr>
        <p:spPr>
          <a:xfrm>
            <a:off x="4400550" y="2514600"/>
            <a:ext cx="3390900" cy="9525"/>
          </a:xfrm>
          <a:prstGeom prst="line">
            <a:avLst/>
          </a:prstGeom>
          <a:noFill/>
          <a:ln w="19050">
            <a:solidFill>
              <a:srgbClr val="D2B06C"/>
            </a:solidFill>
            <a:prstDash val="solid"/>
          </a:ln>
        </p:spPr>
        <p:txBody>
          <a:bodyPr/>
          <a:lstStyle/>
          <a:p>
            <a:endParaRPr lang="en-US"/>
          </a:p>
        </p:txBody>
      </p:sp>
      <p:sp>
        <p:nvSpPr>
          <p:cNvPr id="10" name="Oval 9">
            <a:extLst>
              <a:ext uri="{FF2B5EF4-FFF2-40B4-BE49-F238E27FC236}">
                <a16:creationId xmlns:a16="http://schemas.microsoft.com/office/drawing/2014/main" id="{6CAA2F49-0D63-45A9-9545-C8948F51FD05}"/>
              </a:ext>
            </a:extLst>
          </p:cNvPr>
          <p:cNvSpPr>
            <a:spLocks noGrp="1"/>
          </p:cNvSpPr>
          <p:nvPr/>
        </p:nvSpPr>
        <p:spPr>
          <a:xfrm>
            <a:off x="5981700" y="2438400"/>
            <a:ext cx="152400" cy="152400"/>
          </a:xfrm>
          <a:prstGeom prst="ellipse">
            <a:avLst/>
          </a:prstGeom>
          <a:solidFill>
            <a:srgbClr val="D2B06C"/>
          </a:solidFill>
          <a:ln w="0">
            <a:noFill/>
            <a:prstDash val="solid"/>
          </a:ln>
        </p:spPr>
        <p:txBody>
          <a:bodyPr/>
          <a:lstStyle/>
          <a:p>
            <a:endParaRPr lang="en-US"/>
          </a:p>
        </p:txBody>
      </p:sp>
      <p:sp>
        <p:nvSpPr>
          <p:cNvPr id="11" name="Rectangle 10">
            <a:extLst>
              <a:ext uri="{FF2B5EF4-FFF2-40B4-BE49-F238E27FC236}">
                <a16:creationId xmlns:a16="http://schemas.microsoft.com/office/drawing/2014/main" id="{20B54E8D-0AF2-4989-BD18-3625EA1D3070}"/>
              </a:ext>
            </a:extLst>
          </p:cNvPr>
          <p:cNvSpPr>
            <a:spLocks noGrp="1"/>
          </p:cNvSpPr>
          <p:nvPr/>
        </p:nvSpPr>
        <p:spPr>
          <a:xfrm>
            <a:off x="8001000" y="2305050"/>
            <a:ext cx="3143250" cy="419100"/>
          </a:xfrm>
          <a:prstGeom prst="rect">
            <a:avLst/>
          </a:prstGeom>
          <a:noFill/>
          <a:ln w="0">
            <a:noFill/>
            <a:prstDash val="solid"/>
          </a:ln>
        </p:spPr>
        <p:txBody>
          <a:bodyPr wrap="square" lIns="0" tIns="0" rIns="0" bIns="0" anchor="ctr">
            <a:normAutofit/>
          </a:bodyPr>
          <a:lstStyle/>
          <a:p>
            <a:pPr algn="ctr">
              <a:lnSpc>
                <a:spcPct val="100000"/>
              </a:lnSpc>
              <a:buNone/>
              <a:defRPr sz="1575" b="1">
                <a:solidFill>
                  <a:srgbClr val="FAF9F6"/>
                </a:solidFill>
                <a:latin typeface="Avenir Next"/>
                <a:ea typeface="Avenir Next"/>
                <a:cs typeface="Avenir Next"/>
              </a:defRPr>
            </a:pPr>
            <a:r>
              <a:rPr sz="1575" b="1">
                <a:solidFill>
                  <a:srgbClr val="FAF9F6"/>
                </a:solidFill>
                <a:latin typeface="Avenir Next"/>
                <a:ea typeface="Avenir Next"/>
                <a:cs typeface="Avenir Next"/>
              </a:rPr>
              <a:t>HONESTIDAD</a:t>
            </a:r>
          </a:p>
        </p:txBody>
      </p:sp>
      <p:sp>
        <p:nvSpPr>
          <p:cNvPr id="12" name="Rectangle 11">
            <a:extLst>
              <a:ext uri="{FF2B5EF4-FFF2-40B4-BE49-F238E27FC236}">
                <a16:creationId xmlns:a16="http://schemas.microsoft.com/office/drawing/2014/main" id="{86EE826E-10BB-44C5-8036-4E7BA7F0D979}"/>
              </a:ext>
            </a:extLst>
          </p:cNvPr>
          <p:cNvSpPr>
            <a:spLocks noGrp="1"/>
          </p:cNvSpPr>
          <p:nvPr/>
        </p:nvSpPr>
        <p:spPr>
          <a:xfrm>
            <a:off x="1047750" y="2933700"/>
            <a:ext cx="3143250" cy="419100"/>
          </a:xfrm>
          <a:prstGeom prst="rect">
            <a:avLst/>
          </a:prstGeom>
          <a:noFill/>
          <a:ln w="0">
            <a:noFill/>
            <a:prstDash val="solid"/>
          </a:ln>
        </p:spPr>
        <p:txBody>
          <a:bodyPr wrap="square" lIns="0" tIns="0" rIns="0" bIns="0" anchor="ctr">
            <a:normAutofit/>
          </a:bodyPr>
          <a:lstStyle/>
          <a:p>
            <a:pPr algn="ctr">
              <a:lnSpc>
                <a:spcPct val="100000"/>
              </a:lnSpc>
              <a:buNone/>
              <a:defRPr sz="1575" b="1">
                <a:solidFill>
                  <a:srgbClr val="FAF9F6"/>
                </a:solidFill>
                <a:latin typeface="Avenir Next"/>
                <a:ea typeface="Avenir Next"/>
                <a:cs typeface="Avenir Next"/>
              </a:defRPr>
            </a:pPr>
            <a:r>
              <a:rPr sz="1575" b="1">
                <a:solidFill>
                  <a:srgbClr val="FAF9F6"/>
                </a:solidFill>
                <a:latin typeface="Avenir Next"/>
                <a:ea typeface="Avenir Next"/>
                <a:cs typeface="Avenir Next"/>
              </a:rPr>
              <a:t>VERGÜENZA</a:t>
            </a:r>
          </a:p>
        </p:txBody>
      </p:sp>
      <p:sp>
        <p:nvSpPr>
          <p:cNvPr id="13" name="Straight Connector 12">
            <a:extLst>
              <a:ext uri="{FF2B5EF4-FFF2-40B4-BE49-F238E27FC236}">
                <a16:creationId xmlns:a16="http://schemas.microsoft.com/office/drawing/2014/main" id="{39137A2C-B5E6-420D-AE8C-2CE54441C646}"/>
              </a:ext>
            </a:extLst>
          </p:cNvPr>
          <p:cNvSpPr>
            <a:spLocks noGrp="1"/>
          </p:cNvSpPr>
          <p:nvPr/>
        </p:nvSpPr>
        <p:spPr>
          <a:xfrm>
            <a:off x="4400550" y="3143250"/>
            <a:ext cx="3390900" cy="9525"/>
          </a:xfrm>
          <a:prstGeom prst="line">
            <a:avLst/>
          </a:prstGeom>
          <a:noFill/>
          <a:ln w="19050">
            <a:solidFill>
              <a:srgbClr val="D2B06C"/>
            </a:solidFill>
            <a:prstDash val="solid"/>
          </a:ln>
        </p:spPr>
        <p:txBody>
          <a:bodyPr/>
          <a:lstStyle/>
          <a:p>
            <a:endParaRPr lang="en-US"/>
          </a:p>
        </p:txBody>
      </p:sp>
      <p:sp>
        <p:nvSpPr>
          <p:cNvPr id="14" name="Oval 13">
            <a:extLst>
              <a:ext uri="{FF2B5EF4-FFF2-40B4-BE49-F238E27FC236}">
                <a16:creationId xmlns:a16="http://schemas.microsoft.com/office/drawing/2014/main" id="{16C5B60D-23F7-49A7-B46D-D3792E8B7AF3}"/>
              </a:ext>
            </a:extLst>
          </p:cNvPr>
          <p:cNvSpPr>
            <a:spLocks noGrp="1"/>
          </p:cNvSpPr>
          <p:nvPr/>
        </p:nvSpPr>
        <p:spPr>
          <a:xfrm>
            <a:off x="5981700" y="3067050"/>
            <a:ext cx="152400" cy="152400"/>
          </a:xfrm>
          <a:prstGeom prst="ellipse">
            <a:avLst/>
          </a:prstGeom>
          <a:solidFill>
            <a:srgbClr val="D2B06C"/>
          </a:solidFill>
          <a:ln w="0">
            <a:noFill/>
            <a:prstDash val="solid"/>
          </a:ln>
        </p:spPr>
        <p:txBody>
          <a:bodyPr/>
          <a:lstStyle/>
          <a:p>
            <a:endParaRPr lang="en-US"/>
          </a:p>
        </p:txBody>
      </p:sp>
      <p:sp>
        <p:nvSpPr>
          <p:cNvPr id="15" name="Rectangle 14">
            <a:extLst>
              <a:ext uri="{FF2B5EF4-FFF2-40B4-BE49-F238E27FC236}">
                <a16:creationId xmlns:a16="http://schemas.microsoft.com/office/drawing/2014/main" id="{2DE4BDD5-7756-4090-8C7B-ECE4F25FD3ED}"/>
              </a:ext>
            </a:extLst>
          </p:cNvPr>
          <p:cNvSpPr>
            <a:spLocks noGrp="1"/>
          </p:cNvSpPr>
          <p:nvPr/>
        </p:nvSpPr>
        <p:spPr>
          <a:xfrm>
            <a:off x="8001000" y="2933700"/>
            <a:ext cx="3143250" cy="419100"/>
          </a:xfrm>
          <a:prstGeom prst="rect">
            <a:avLst/>
          </a:prstGeom>
          <a:noFill/>
          <a:ln w="0">
            <a:noFill/>
            <a:prstDash val="solid"/>
          </a:ln>
        </p:spPr>
        <p:txBody>
          <a:bodyPr wrap="square" lIns="0" tIns="0" rIns="0" bIns="0" anchor="ctr">
            <a:normAutofit/>
          </a:bodyPr>
          <a:lstStyle/>
          <a:p>
            <a:pPr algn="ctr">
              <a:lnSpc>
                <a:spcPct val="100000"/>
              </a:lnSpc>
              <a:buNone/>
              <a:defRPr sz="1575" b="1">
                <a:solidFill>
                  <a:srgbClr val="FAF9F6"/>
                </a:solidFill>
                <a:latin typeface="Avenir Next"/>
                <a:ea typeface="Avenir Next"/>
                <a:cs typeface="Avenir Next"/>
              </a:defRPr>
            </a:pPr>
            <a:r>
              <a:rPr sz="1575" b="1">
                <a:solidFill>
                  <a:srgbClr val="FAF9F6"/>
                </a:solidFill>
                <a:latin typeface="Avenir Next"/>
                <a:ea typeface="Avenir Next"/>
                <a:cs typeface="Avenir Next"/>
              </a:rPr>
              <a:t>DIGNIDAD</a:t>
            </a:r>
          </a:p>
        </p:txBody>
      </p:sp>
      <p:sp>
        <p:nvSpPr>
          <p:cNvPr id="16" name="Rectangle 15">
            <a:extLst>
              <a:ext uri="{FF2B5EF4-FFF2-40B4-BE49-F238E27FC236}">
                <a16:creationId xmlns:a16="http://schemas.microsoft.com/office/drawing/2014/main" id="{DE2972D4-75BB-4292-BFB3-B87590806C7C}"/>
              </a:ext>
            </a:extLst>
          </p:cNvPr>
          <p:cNvSpPr>
            <a:spLocks noGrp="1"/>
          </p:cNvSpPr>
          <p:nvPr/>
        </p:nvSpPr>
        <p:spPr>
          <a:xfrm>
            <a:off x="1047750" y="3562350"/>
            <a:ext cx="3143250" cy="419100"/>
          </a:xfrm>
          <a:prstGeom prst="rect">
            <a:avLst/>
          </a:prstGeom>
          <a:noFill/>
          <a:ln w="0">
            <a:noFill/>
            <a:prstDash val="solid"/>
          </a:ln>
        </p:spPr>
        <p:txBody>
          <a:bodyPr wrap="square" lIns="0" tIns="0" rIns="0" bIns="0" anchor="ctr">
            <a:normAutofit/>
          </a:bodyPr>
          <a:lstStyle/>
          <a:p>
            <a:pPr algn="ctr">
              <a:lnSpc>
                <a:spcPct val="100000"/>
              </a:lnSpc>
              <a:buNone/>
              <a:defRPr sz="1575" b="1">
                <a:solidFill>
                  <a:srgbClr val="FAF9F6"/>
                </a:solidFill>
                <a:latin typeface="Avenir Next"/>
                <a:ea typeface="Avenir Next"/>
                <a:cs typeface="Avenir Next"/>
              </a:defRPr>
            </a:pPr>
            <a:r>
              <a:rPr sz="1575" b="1">
                <a:solidFill>
                  <a:srgbClr val="FAF9F6"/>
                </a:solidFill>
                <a:latin typeface="Avenir Next"/>
                <a:ea typeface="Avenir Next"/>
                <a:cs typeface="Avenir Next"/>
              </a:rPr>
              <a:t>RECHAZO</a:t>
            </a:r>
          </a:p>
        </p:txBody>
      </p:sp>
      <p:sp>
        <p:nvSpPr>
          <p:cNvPr id="17" name="Straight Connector 16">
            <a:extLst>
              <a:ext uri="{FF2B5EF4-FFF2-40B4-BE49-F238E27FC236}">
                <a16:creationId xmlns:a16="http://schemas.microsoft.com/office/drawing/2014/main" id="{4764F1FB-8304-4B2D-8D7C-B7D4D01CC722}"/>
              </a:ext>
            </a:extLst>
          </p:cNvPr>
          <p:cNvSpPr>
            <a:spLocks noGrp="1"/>
          </p:cNvSpPr>
          <p:nvPr/>
        </p:nvSpPr>
        <p:spPr>
          <a:xfrm>
            <a:off x="4400550" y="3771900"/>
            <a:ext cx="3390900" cy="9525"/>
          </a:xfrm>
          <a:prstGeom prst="line">
            <a:avLst/>
          </a:prstGeom>
          <a:noFill/>
          <a:ln w="19050">
            <a:solidFill>
              <a:srgbClr val="D2B06C"/>
            </a:solidFill>
            <a:prstDash val="solid"/>
          </a:ln>
        </p:spPr>
        <p:txBody>
          <a:bodyPr/>
          <a:lstStyle/>
          <a:p>
            <a:endParaRPr lang="en-US"/>
          </a:p>
        </p:txBody>
      </p:sp>
      <p:sp>
        <p:nvSpPr>
          <p:cNvPr id="18" name="Oval 17">
            <a:extLst>
              <a:ext uri="{FF2B5EF4-FFF2-40B4-BE49-F238E27FC236}">
                <a16:creationId xmlns:a16="http://schemas.microsoft.com/office/drawing/2014/main" id="{8D3B1BA2-0758-4C89-A6A2-232A24CD6942}"/>
              </a:ext>
            </a:extLst>
          </p:cNvPr>
          <p:cNvSpPr>
            <a:spLocks noGrp="1"/>
          </p:cNvSpPr>
          <p:nvPr/>
        </p:nvSpPr>
        <p:spPr>
          <a:xfrm>
            <a:off x="5981700" y="3695700"/>
            <a:ext cx="152400" cy="152400"/>
          </a:xfrm>
          <a:prstGeom prst="ellipse">
            <a:avLst/>
          </a:prstGeom>
          <a:solidFill>
            <a:srgbClr val="D2B06C"/>
          </a:solidFill>
          <a:ln w="0">
            <a:noFill/>
            <a:prstDash val="solid"/>
          </a:ln>
        </p:spPr>
        <p:txBody>
          <a:bodyPr/>
          <a:lstStyle/>
          <a:p>
            <a:endParaRPr lang="en-US"/>
          </a:p>
        </p:txBody>
      </p:sp>
      <p:sp>
        <p:nvSpPr>
          <p:cNvPr id="19" name="Rectangle 18">
            <a:extLst>
              <a:ext uri="{FF2B5EF4-FFF2-40B4-BE49-F238E27FC236}">
                <a16:creationId xmlns:a16="http://schemas.microsoft.com/office/drawing/2014/main" id="{3E424277-8C30-43E7-8535-F258AF3E27D3}"/>
              </a:ext>
            </a:extLst>
          </p:cNvPr>
          <p:cNvSpPr>
            <a:spLocks noGrp="1"/>
          </p:cNvSpPr>
          <p:nvPr/>
        </p:nvSpPr>
        <p:spPr>
          <a:xfrm>
            <a:off x="8001000" y="3562350"/>
            <a:ext cx="3143250" cy="419100"/>
          </a:xfrm>
          <a:prstGeom prst="rect">
            <a:avLst/>
          </a:prstGeom>
          <a:noFill/>
          <a:ln w="0">
            <a:noFill/>
            <a:prstDash val="solid"/>
          </a:ln>
        </p:spPr>
        <p:txBody>
          <a:bodyPr wrap="square" lIns="0" tIns="0" rIns="0" bIns="0" anchor="ctr">
            <a:normAutofit/>
          </a:bodyPr>
          <a:lstStyle/>
          <a:p>
            <a:pPr algn="ctr">
              <a:lnSpc>
                <a:spcPct val="100000"/>
              </a:lnSpc>
              <a:buNone/>
              <a:defRPr sz="1575" b="1">
                <a:solidFill>
                  <a:srgbClr val="FAF9F6"/>
                </a:solidFill>
                <a:latin typeface="Avenir Next"/>
                <a:ea typeface="Avenir Next"/>
                <a:cs typeface="Avenir Next"/>
              </a:defRPr>
            </a:pPr>
            <a:r>
              <a:rPr sz="1575" b="1">
                <a:solidFill>
                  <a:srgbClr val="FAF9F6"/>
                </a:solidFill>
                <a:latin typeface="Avenir Next"/>
                <a:ea typeface="Avenir Next"/>
                <a:cs typeface="Avenir Next"/>
              </a:rPr>
              <a:t>PERTENENCIA</a:t>
            </a:r>
          </a:p>
        </p:txBody>
      </p:sp>
      <p:sp>
        <p:nvSpPr>
          <p:cNvPr id="20" name="Rectangle 19">
            <a:extLst>
              <a:ext uri="{FF2B5EF4-FFF2-40B4-BE49-F238E27FC236}">
                <a16:creationId xmlns:a16="http://schemas.microsoft.com/office/drawing/2014/main" id="{67164E08-40D0-42BC-BAC9-1738CEC9BF7C}"/>
              </a:ext>
            </a:extLst>
          </p:cNvPr>
          <p:cNvSpPr>
            <a:spLocks noGrp="1"/>
          </p:cNvSpPr>
          <p:nvPr/>
        </p:nvSpPr>
        <p:spPr>
          <a:xfrm>
            <a:off x="1047750" y="4191000"/>
            <a:ext cx="3143250" cy="419100"/>
          </a:xfrm>
          <a:prstGeom prst="rect">
            <a:avLst/>
          </a:prstGeom>
          <a:noFill/>
          <a:ln w="0">
            <a:noFill/>
            <a:prstDash val="solid"/>
          </a:ln>
        </p:spPr>
        <p:txBody>
          <a:bodyPr wrap="square" lIns="0" tIns="0" rIns="0" bIns="0" anchor="ctr">
            <a:normAutofit/>
          </a:bodyPr>
          <a:lstStyle/>
          <a:p>
            <a:pPr algn="ctr">
              <a:lnSpc>
                <a:spcPct val="100000"/>
              </a:lnSpc>
              <a:buNone/>
              <a:defRPr sz="1575" b="1">
                <a:solidFill>
                  <a:srgbClr val="FAF9F6"/>
                </a:solidFill>
                <a:latin typeface="Avenir Next"/>
                <a:ea typeface="Avenir Next"/>
                <a:cs typeface="Avenir Next"/>
              </a:defRPr>
            </a:pPr>
            <a:r>
              <a:rPr sz="1575" b="1">
                <a:solidFill>
                  <a:srgbClr val="FAF9F6"/>
                </a:solidFill>
                <a:latin typeface="Avenir Next"/>
                <a:ea typeface="Avenir Next"/>
                <a:cs typeface="Avenir Next"/>
              </a:rPr>
              <a:t>CULPA</a:t>
            </a:r>
          </a:p>
        </p:txBody>
      </p:sp>
      <p:sp>
        <p:nvSpPr>
          <p:cNvPr id="21" name="Straight Connector 20">
            <a:extLst>
              <a:ext uri="{FF2B5EF4-FFF2-40B4-BE49-F238E27FC236}">
                <a16:creationId xmlns:a16="http://schemas.microsoft.com/office/drawing/2014/main" id="{B2A24A31-7867-4293-98AB-141DB023E8C0}"/>
              </a:ext>
            </a:extLst>
          </p:cNvPr>
          <p:cNvSpPr>
            <a:spLocks noGrp="1"/>
          </p:cNvSpPr>
          <p:nvPr/>
        </p:nvSpPr>
        <p:spPr>
          <a:xfrm>
            <a:off x="4400550" y="4400550"/>
            <a:ext cx="3390900" cy="9525"/>
          </a:xfrm>
          <a:prstGeom prst="line">
            <a:avLst/>
          </a:prstGeom>
          <a:noFill/>
          <a:ln w="19050">
            <a:solidFill>
              <a:srgbClr val="D2B06C"/>
            </a:solidFill>
            <a:prstDash val="solid"/>
          </a:ln>
        </p:spPr>
        <p:txBody>
          <a:bodyPr/>
          <a:lstStyle/>
          <a:p>
            <a:endParaRPr lang="en-US"/>
          </a:p>
        </p:txBody>
      </p:sp>
      <p:sp>
        <p:nvSpPr>
          <p:cNvPr id="22" name="Oval 21">
            <a:extLst>
              <a:ext uri="{FF2B5EF4-FFF2-40B4-BE49-F238E27FC236}">
                <a16:creationId xmlns:a16="http://schemas.microsoft.com/office/drawing/2014/main" id="{3E833737-F95A-45FA-A944-191AFF868143}"/>
              </a:ext>
            </a:extLst>
          </p:cNvPr>
          <p:cNvSpPr>
            <a:spLocks noGrp="1"/>
          </p:cNvSpPr>
          <p:nvPr/>
        </p:nvSpPr>
        <p:spPr>
          <a:xfrm>
            <a:off x="5981700" y="4324350"/>
            <a:ext cx="152400" cy="152400"/>
          </a:xfrm>
          <a:prstGeom prst="ellipse">
            <a:avLst/>
          </a:prstGeom>
          <a:solidFill>
            <a:srgbClr val="D2B06C"/>
          </a:solidFill>
          <a:ln w="0">
            <a:noFill/>
            <a:prstDash val="solid"/>
          </a:ln>
        </p:spPr>
        <p:txBody>
          <a:bodyPr/>
          <a:lstStyle/>
          <a:p>
            <a:endParaRPr lang="en-US"/>
          </a:p>
        </p:txBody>
      </p:sp>
      <p:sp>
        <p:nvSpPr>
          <p:cNvPr id="23" name="Rectangle 22">
            <a:extLst>
              <a:ext uri="{FF2B5EF4-FFF2-40B4-BE49-F238E27FC236}">
                <a16:creationId xmlns:a16="http://schemas.microsoft.com/office/drawing/2014/main" id="{31418D3E-E0C4-49FD-8CB7-DEF3E793B93A}"/>
              </a:ext>
            </a:extLst>
          </p:cNvPr>
          <p:cNvSpPr>
            <a:spLocks noGrp="1"/>
          </p:cNvSpPr>
          <p:nvPr/>
        </p:nvSpPr>
        <p:spPr>
          <a:xfrm>
            <a:off x="8001000" y="4191000"/>
            <a:ext cx="3143250" cy="419100"/>
          </a:xfrm>
          <a:prstGeom prst="rect">
            <a:avLst/>
          </a:prstGeom>
          <a:noFill/>
          <a:ln w="0">
            <a:noFill/>
            <a:prstDash val="solid"/>
          </a:ln>
        </p:spPr>
        <p:txBody>
          <a:bodyPr wrap="square" lIns="0" tIns="0" rIns="0" bIns="0" anchor="ctr">
            <a:normAutofit/>
          </a:bodyPr>
          <a:lstStyle/>
          <a:p>
            <a:pPr algn="ctr">
              <a:lnSpc>
                <a:spcPct val="100000"/>
              </a:lnSpc>
              <a:buNone/>
              <a:defRPr sz="1575" b="1">
                <a:solidFill>
                  <a:srgbClr val="FAF9F6"/>
                </a:solidFill>
                <a:latin typeface="Avenir Next"/>
                <a:ea typeface="Avenir Next"/>
                <a:cs typeface="Avenir Next"/>
              </a:defRPr>
            </a:pPr>
            <a:r>
              <a:rPr sz="1575" b="1">
                <a:solidFill>
                  <a:srgbClr val="FAF9F6"/>
                </a:solidFill>
                <a:latin typeface="Avenir Next"/>
                <a:ea typeface="Avenir Next"/>
                <a:cs typeface="Avenir Next"/>
              </a:rPr>
              <a:t>PERDÓN</a:t>
            </a:r>
          </a:p>
        </p:txBody>
      </p:sp>
      <p:sp>
        <p:nvSpPr>
          <p:cNvPr id="24" name="Rectangle 23">
            <a:extLst>
              <a:ext uri="{FF2B5EF4-FFF2-40B4-BE49-F238E27FC236}">
                <a16:creationId xmlns:a16="http://schemas.microsoft.com/office/drawing/2014/main" id="{9F31F949-B894-416F-B1A3-B20902DF6210}"/>
              </a:ext>
            </a:extLst>
          </p:cNvPr>
          <p:cNvSpPr>
            <a:spLocks noGrp="1"/>
          </p:cNvSpPr>
          <p:nvPr/>
        </p:nvSpPr>
        <p:spPr>
          <a:xfrm>
            <a:off x="1047750" y="4819650"/>
            <a:ext cx="3143250" cy="419100"/>
          </a:xfrm>
          <a:prstGeom prst="rect">
            <a:avLst/>
          </a:prstGeom>
          <a:noFill/>
          <a:ln w="0">
            <a:noFill/>
            <a:prstDash val="solid"/>
          </a:ln>
        </p:spPr>
        <p:txBody>
          <a:bodyPr wrap="square" lIns="0" tIns="0" rIns="0" bIns="0" anchor="ctr">
            <a:normAutofit/>
          </a:bodyPr>
          <a:lstStyle/>
          <a:p>
            <a:pPr algn="ctr">
              <a:lnSpc>
                <a:spcPct val="100000"/>
              </a:lnSpc>
              <a:buNone/>
              <a:defRPr sz="1575" b="1">
                <a:solidFill>
                  <a:srgbClr val="FAF9F6"/>
                </a:solidFill>
                <a:latin typeface="Avenir Next"/>
                <a:ea typeface="Avenir Next"/>
                <a:cs typeface="Avenir Next"/>
              </a:defRPr>
            </a:pPr>
            <a:r>
              <a:rPr sz="1575" b="1">
                <a:solidFill>
                  <a:srgbClr val="FAF9F6"/>
                </a:solidFill>
                <a:latin typeface="Avenir Next"/>
                <a:ea typeface="Avenir Next"/>
                <a:cs typeface="Avenir Next"/>
              </a:rPr>
              <a:t>SEPARACIÓN</a:t>
            </a:r>
          </a:p>
        </p:txBody>
      </p:sp>
      <p:sp>
        <p:nvSpPr>
          <p:cNvPr id="25" name="Straight Connector 24">
            <a:extLst>
              <a:ext uri="{FF2B5EF4-FFF2-40B4-BE49-F238E27FC236}">
                <a16:creationId xmlns:a16="http://schemas.microsoft.com/office/drawing/2014/main" id="{667F5D69-7FE5-4E16-949B-5974BA79A5C7}"/>
              </a:ext>
            </a:extLst>
          </p:cNvPr>
          <p:cNvSpPr>
            <a:spLocks noGrp="1"/>
          </p:cNvSpPr>
          <p:nvPr/>
        </p:nvSpPr>
        <p:spPr>
          <a:xfrm>
            <a:off x="4400550" y="5029200"/>
            <a:ext cx="3390900" cy="9525"/>
          </a:xfrm>
          <a:prstGeom prst="line">
            <a:avLst/>
          </a:prstGeom>
          <a:noFill/>
          <a:ln w="19050">
            <a:solidFill>
              <a:srgbClr val="D2B06C"/>
            </a:solidFill>
            <a:prstDash val="solid"/>
          </a:ln>
        </p:spPr>
        <p:txBody>
          <a:bodyPr/>
          <a:lstStyle/>
          <a:p>
            <a:endParaRPr lang="en-US"/>
          </a:p>
        </p:txBody>
      </p:sp>
      <p:sp>
        <p:nvSpPr>
          <p:cNvPr id="26" name="Oval 25">
            <a:extLst>
              <a:ext uri="{FF2B5EF4-FFF2-40B4-BE49-F238E27FC236}">
                <a16:creationId xmlns:a16="http://schemas.microsoft.com/office/drawing/2014/main" id="{3DB5475F-1366-476A-8E4B-4203595D27DF}"/>
              </a:ext>
            </a:extLst>
          </p:cNvPr>
          <p:cNvSpPr>
            <a:spLocks noGrp="1"/>
          </p:cNvSpPr>
          <p:nvPr/>
        </p:nvSpPr>
        <p:spPr>
          <a:xfrm>
            <a:off x="5981700" y="4953000"/>
            <a:ext cx="152400" cy="152400"/>
          </a:xfrm>
          <a:prstGeom prst="ellipse">
            <a:avLst/>
          </a:prstGeom>
          <a:solidFill>
            <a:srgbClr val="D2B06C"/>
          </a:solidFill>
          <a:ln w="0">
            <a:noFill/>
            <a:prstDash val="solid"/>
          </a:ln>
        </p:spPr>
        <p:txBody>
          <a:bodyPr/>
          <a:lstStyle/>
          <a:p>
            <a:endParaRPr lang="en-US"/>
          </a:p>
        </p:txBody>
      </p:sp>
      <p:sp>
        <p:nvSpPr>
          <p:cNvPr id="27" name="Rectangle 26">
            <a:extLst>
              <a:ext uri="{FF2B5EF4-FFF2-40B4-BE49-F238E27FC236}">
                <a16:creationId xmlns:a16="http://schemas.microsoft.com/office/drawing/2014/main" id="{F1E185D2-A269-4A4B-BBF0-BC6D3234F64B}"/>
              </a:ext>
            </a:extLst>
          </p:cNvPr>
          <p:cNvSpPr>
            <a:spLocks noGrp="1"/>
          </p:cNvSpPr>
          <p:nvPr/>
        </p:nvSpPr>
        <p:spPr>
          <a:xfrm>
            <a:off x="8001000" y="4819650"/>
            <a:ext cx="3143250" cy="419100"/>
          </a:xfrm>
          <a:prstGeom prst="rect">
            <a:avLst/>
          </a:prstGeom>
          <a:noFill/>
          <a:ln w="0">
            <a:noFill/>
            <a:prstDash val="solid"/>
          </a:ln>
        </p:spPr>
        <p:txBody>
          <a:bodyPr wrap="square" lIns="0" tIns="0" rIns="0" bIns="0" anchor="ctr">
            <a:normAutofit/>
          </a:bodyPr>
          <a:lstStyle/>
          <a:p>
            <a:pPr algn="ctr">
              <a:lnSpc>
                <a:spcPct val="100000"/>
              </a:lnSpc>
              <a:buNone/>
              <a:defRPr sz="1575" b="1">
                <a:solidFill>
                  <a:srgbClr val="FAF9F6"/>
                </a:solidFill>
                <a:latin typeface="Avenir Next"/>
                <a:ea typeface="Avenir Next"/>
                <a:cs typeface="Avenir Next"/>
              </a:defRPr>
            </a:pPr>
            <a:r>
              <a:rPr sz="1575" b="1">
                <a:solidFill>
                  <a:srgbClr val="FAF9F6"/>
                </a:solidFill>
                <a:latin typeface="Avenir Next"/>
                <a:ea typeface="Avenir Next"/>
                <a:cs typeface="Avenir Next"/>
              </a:rPr>
              <a:t>COMUNIÓN</a:t>
            </a:r>
          </a:p>
        </p:txBody>
      </p:sp>
      <p:sp>
        <p:nvSpPr>
          <p:cNvPr id="28" name="Rectangle 27">
            <a:extLst>
              <a:ext uri="{FF2B5EF4-FFF2-40B4-BE49-F238E27FC236}">
                <a16:creationId xmlns:a16="http://schemas.microsoft.com/office/drawing/2014/main" id="{3CD13B5C-C691-4846-A2EE-E52953D02410}"/>
              </a:ext>
            </a:extLst>
          </p:cNvPr>
          <p:cNvSpPr>
            <a:spLocks noGrp="1"/>
          </p:cNvSpPr>
          <p:nvPr/>
        </p:nvSpPr>
        <p:spPr>
          <a:xfrm>
            <a:off x="1809750" y="5753100"/>
            <a:ext cx="8572500" cy="342900"/>
          </a:xfrm>
          <a:prstGeom prst="rect">
            <a:avLst/>
          </a:prstGeom>
          <a:noFill/>
          <a:ln w="0">
            <a:noFill/>
            <a:prstDash val="solid"/>
          </a:ln>
        </p:spPr>
        <p:txBody>
          <a:bodyPr wrap="square" lIns="0" tIns="0" rIns="0" bIns="0" anchor="t">
            <a:normAutofit/>
          </a:bodyPr>
          <a:lstStyle/>
          <a:p>
            <a:pPr algn="ctr">
              <a:lnSpc>
                <a:spcPct val="100000"/>
              </a:lnSpc>
              <a:buNone/>
              <a:defRPr sz="1275" b="0">
                <a:solidFill>
                  <a:srgbClr val="FFFFFF">
                    <a:alpha val="70000"/>
                  </a:srgbClr>
                </a:solidFill>
                <a:latin typeface="Avenir Next"/>
                <a:ea typeface="Avenir Next"/>
                <a:cs typeface="Avenir Next"/>
              </a:defRPr>
            </a:pPr>
            <a:r>
              <a:rPr sz="1275" b="0">
                <a:solidFill>
                  <a:srgbClr val="FFFFFF">
                    <a:alpha val="70000"/>
                  </a:srgbClr>
                </a:solidFill>
                <a:latin typeface="Avenir Next"/>
                <a:ea typeface="Avenir Next"/>
                <a:cs typeface="Avenir Next"/>
              </a:rPr>
              <a:t>La virtud es la herida en otra frecuencia. El daño nunca se romantiza.</a:t>
            </a:r>
          </a:p>
        </p:txBody>
      </p:sp>
      <p:sp>
        <p:nvSpPr>
          <p:cNvPr id="29" name="Rectangle 28">
            <a:extLst>
              <a:ext uri="{FF2B5EF4-FFF2-40B4-BE49-F238E27FC236}">
                <a16:creationId xmlns:a16="http://schemas.microsoft.com/office/drawing/2014/main" id="{FA6E76DD-5E40-4F8D-8C3C-4C03E23DB05E}"/>
              </a:ext>
            </a:extLst>
          </p:cNvPr>
          <p:cNvSpPr>
            <a:spLocks noGrp="1"/>
          </p:cNvSpPr>
          <p:nvPr/>
        </p:nvSpPr>
        <p:spPr>
          <a:xfrm>
            <a:off x="609600" y="6572250"/>
            <a:ext cx="6667500" cy="152400"/>
          </a:xfrm>
          <a:prstGeom prst="rect">
            <a:avLst/>
          </a:prstGeom>
          <a:noFill/>
          <a:ln w="0">
            <a:noFill/>
            <a:prstDash val="solid"/>
          </a:ln>
        </p:spPr>
        <p:txBody>
          <a:bodyPr wrap="square" lIns="0" tIns="0" rIns="0" bIns="0" anchor="t">
            <a:normAutofit/>
          </a:bodyPr>
          <a:lstStyle/>
          <a:p>
            <a:pPr algn="l">
              <a:lnSpc>
                <a:spcPct val="100000"/>
              </a:lnSpc>
              <a:buNone/>
              <a:defRPr sz="975" b="0">
                <a:solidFill>
                  <a:srgbClr val="FFFFFF">
                    <a:alpha val="62000"/>
                  </a:srgbClr>
                </a:solidFill>
                <a:latin typeface="Avenir Next"/>
                <a:ea typeface="Avenir Next"/>
                <a:cs typeface="Avenir Next"/>
              </a:defRPr>
            </a:pPr>
            <a:r>
              <a:rPr sz="975" b="0">
                <a:solidFill>
                  <a:srgbClr val="FFFFFF">
                    <a:alpha val="62000"/>
                  </a:srgbClr>
                </a:solidFill>
                <a:latin typeface="Avenir Next"/>
                <a:ea typeface="Avenir Next"/>
                <a:cs typeface="Avenir Next"/>
              </a:rPr>
              <a:t>Paz Fundamental: El Libro Fuente</a:t>
            </a:r>
          </a:p>
        </p:txBody>
      </p:sp>
      <p:sp>
        <p:nvSpPr>
          <p:cNvPr id="30" name="Rectangle 29">
            <a:extLst>
              <a:ext uri="{FF2B5EF4-FFF2-40B4-BE49-F238E27FC236}">
                <a16:creationId xmlns:a16="http://schemas.microsoft.com/office/drawing/2014/main" id="{BEB9C17D-6F2A-46E1-8ADF-1B1B89412406}"/>
              </a:ext>
            </a:extLst>
          </p:cNvPr>
          <p:cNvSpPr>
            <a:spLocks noGrp="1"/>
          </p:cNvSpPr>
          <p:nvPr/>
        </p:nvSpPr>
        <p:spPr>
          <a:xfrm>
            <a:off x="11125200" y="6553200"/>
            <a:ext cx="457200" cy="171450"/>
          </a:xfrm>
          <a:prstGeom prst="rect">
            <a:avLst/>
          </a:prstGeom>
          <a:noFill/>
          <a:ln w="0">
            <a:noFill/>
            <a:prstDash val="solid"/>
          </a:ln>
        </p:spPr>
        <p:txBody>
          <a:bodyPr wrap="square" lIns="0" tIns="0" rIns="0" bIns="0" anchor="t">
            <a:normAutofit/>
          </a:bodyPr>
          <a:lstStyle/>
          <a:p>
            <a:pPr algn="r">
              <a:lnSpc>
                <a:spcPct val="100000"/>
              </a:lnSpc>
              <a:buNone/>
              <a:defRPr sz="975" b="1">
                <a:solidFill>
                  <a:srgbClr val="FFFFFF">
                    <a:alpha val="72000"/>
                  </a:srgbClr>
                </a:solidFill>
                <a:latin typeface="Avenir Next"/>
                <a:ea typeface="Avenir Next"/>
                <a:cs typeface="Avenir Next"/>
              </a:defRPr>
            </a:pPr>
            <a:r>
              <a:rPr sz="975" b="1">
                <a:solidFill>
                  <a:srgbClr val="FFFFFF">
                    <a:alpha val="72000"/>
                  </a:srgbClr>
                </a:solidFill>
                <a:latin typeface="Avenir Next"/>
                <a:ea typeface="Avenir Next"/>
                <a:cs typeface="Avenir Next"/>
              </a:rPr>
              <a:t>19</a:t>
            </a:r>
          </a:p>
        </p:txBody>
      </p:sp>
    </p:spTree>
    <p:extLst>
      <p:ext uri="{BB962C8B-B14F-4D97-AF65-F5344CB8AC3E}">
        <p14:creationId xmlns:p14="http://schemas.microsoft.com/office/powerpoint/2010/main" val="3528364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AF9F6"/>
        </a:solidFill>
        <a:effectLst/>
      </p:bgPr>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91C1DB41-D16E-4982-A48A-FC63F5F7E5F6}"/>
              </a:ext>
            </a:extLst>
          </p:cNvPr>
          <p:cNvSpPr>
            <a:spLocks noGrp="1"/>
          </p:cNvSpPr>
          <p:nvPr/>
        </p:nvSpPr>
        <p:spPr>
          <a:xfrm>
            <a:off x="609600" y="400050"/>
            <a:ext cx="10668000" cy="609600"/>
          </a:xfrm>
          <a:prstGeom prst="rect">
            <a:avLst/>
          </a:prstGeom>
          <a:noFill/>
          <a:ln w="0">
            <a:noFill/>
            <a:prstDash val="solid"/>
          </a:ln>
        </p:spPr>
        <p:txBody>
          <a:bodyPr wrap="square" lIns="0" tIns="0" rIns="0" bIns="0" anchor="t">
            <a:normAutofit/>
          </a:bodyPr>
          <a:lstStyle/>
          <a:p>
            <a:pPr algn="l">
              <a:lnSpc>
                <a:spcPct val="100000"/>
              </a:lnSpc>
              <a:buNone/>
              <a:defRPr sz="3600" b="0">
                <a:solidFill>
                  <a:srgbClr val="0A315C"/>
                </a:solidFill>
                <a:latin typeface="Didot"/>
                <a:ea typeface="Didot"/>
                <a:cs typeface="Didot"/>
              </a:defRPr>
            </a:pPr>
            <a:r>
              <a:rPr sz="3600" b="0">
                <a:solidFill>
                  <a:srgbClr val="0A315C"/>
                </a:solidFill>
                <a:latin typeface="Didot"/>
                <a:ea typeface="Didot"/>
                <a:cs typeface="Didot"/>
              </a:rPr>
              <a:t>La alquimia en cinco pasos</a:t>
            </a:r>
          </a:p>
        </p:txBody>
      </p:sp>
      <p:sp>
        <p:nvSpPr>
          <p:cNvPr id="2" name="Straight Connector 1">
            <a:extLst>
              <a:ext uri="{FF2B5EF4-FFF2-40B4-BE49-F238E27FC236}">
                <a16:creationId xmlns:a16="http://schemas.microsoft.com/office/drawing/2014/main" id="{0E6BDE4C-451E-4FE5-975D-444ADEB93959}"/>
              </a:ext>
            </a:extLst>
          </p:cNvPr>
          <p:cNvSpPr>
            <a:spLocks noGrp="1"/>
          </p:cNvSpPr>
          <p:nvPr/>
        </p:nvSpPr>
        <p:spPr>
          <a:xfrm>
            <a:off x="6334125" y="1790700"/>
            <a:ext cx="2381250" cy="1066800"/>
          </a:xfrm>
          <a:prstGeom prst="line">
            <a:avLst/>
          </a:prstGeom>
          <a:noFill/>
          <a:ln w="28575">
            <a:solidFill>
              <a:srgbClr val="93B5CD"/>
            </a:solidFill>
            <a:prstDash val="solid"/>
          </a:ln>
        </p:spPr>
        <p:txBody>
          <a:bodyPr/>
          <a:lstStyle/>
          <a:p>
            <a:endParaRPr lang="en-US"/>
          </a:p>
        </p:txBody>
      </p:sp>
      <p:sp>
        <p:nvSpPr>
          <p:cNvPr id="3" name="Straight Connector 2">
            <a:extLst>
              <a:ext uri="{FF2B5EF4-FFF2-40B4-BE49-F238E27FC236}">
                <a16:creationId xmlns:a16="http://schemas.microsoft.com/office/drawing/2014/main" id="{B6EBF670-5A99-4E26-B90A-4770E980496A}"/>
              </a:ext>
            </a:extLst>
          </p:cNvPr>
          <p:cNvSpPr>
            <a:spLocks noGrp="1"/>
          </p:cNvSpPr>
          <p:nvPr/>
        </p:nvSpPr>
        <p:spPr>
          <a:xfrm flipV="1">
            <a:off x="8067675" y="2857500"/>
            <a:ext cx="647700" cy="2057400"/>
          </a:xfrm>
          <a:prstGeom prst="line">
            <a:avLst/>
          </a:prstGeom>
          <a:noFill/>
          <a:ln w="28575">
            <a:solidFill>
              <a:srgbClr val="93B5CD"/>
            </a:solidFill>
            <a:prstDash val="solid"/>
          </a:ln>
        </p:spPr>
        <p:txBody>
          <a:bodyPr/>
          <a:lstStyle/>
          <a:p>
            <a:endParaRPr lang="en-US"/>
          </a:p>
        </p:txBody>
      </p:sp>
      <p:sp>
        <p:nvSpPr>
          <p:cNvPr id="4" name="Straight Connector 3">
            <a:extLst>
              <a:ext uri="{FF2B5EF4-FFF2-40B4-BE49-F238E27FC236}">
                <a16:creationId xmlns:a16="http://schemas.microsoft.com/office/drawing/2014/main" id="{E10E65B4-3C84-4125-B26A-E840E569C29E}"/>
              </a:ext>
            </a:extLst>
          </p:cNvPr>
          <p:cNvSpPr>
            <a:spLocks noGrp="1"/>
          </p:cNvSpPr>
          <p:nvPr/>
        </p:nvSpPr>
        <p:spPr>
          <a:xfrm>
            <a:off x="4600575" y="4914900"/>
            <a:ext cx="3467100" cy="9525"/>
          </a:xfrm>
          <a:prstGeom prst="line">
            <a:avLst/>
          </a:prstGeom>
          <a:noFill/>
          <a:ln w="28575">
            <a:solidFill>
              <a:srgbClr val="93B5CD"/>
            </a:solidFill>
            <a:prstDash val="solid"/>
          </a:ln>
        </p:spPr>
        <p:txBody>
          <a:bodyPr/>
          <a:lstStyle/>
          <a:p>
            <a:endParaRPr lang="en-US"/>
          </a:p>
        </p:txBody>
      </p:sp>
      <p:sp>
        <p:nvSpPr>
          <p:cNvPr id="5" name="Straight Connector 4">
            <a:extLst>
              <a:ext uri="{FF2B5EF4-FFF2-40B4-BE49-F238E27FC236}">
                <a16:creationId xmlns:a16="http://schemas.microsoft.com/office/drawing/2014/main" id="{0302B416-69F8-42B1-B2B0-C9F830BB5F92}"/>
              </a:ext>
            </a:extLst>
          </p:cNvPr>
          <p:cNvSpPr>
            <a:spLocks noGrp="1"/>
          </p:cNvSpPr>
          <p:nvPr/>
        </p:nvSpPr>
        <p:spPr>
          <a:xfrm>
            <a:off x="3952875" y="2857500"/>
            <a:ext cx="647700" cy="2057400"/>
          </a:xfrm>
          <a:prstGeom prst="line">
            <a:avLst/>
          </a:prstGeom>
          <a:noFill/>
          <a:ln w="28575">
            <a:solidFill>
              <a:srgbClr val="93B5CD"/>
            </a:solidFill>
            <a:prstDash val="solid"/>
          </a:ln>
        </p:spPr>
        <p:txBody>
          <a:bodyPr/>
          <a:lstStyle/>
          <a:p>
            <a:endParaRPr lang="en-US"/>
          </a:p>
        </p:txBody>
      </p:sp>
      <p:sp>
        <p:nvSpPr>
          <p:cNvPr id="6" name="Straight Connector 5">
            <a:extLst>
              <a:ext uri="{FF2B5EF4-FFF2-40B4-BE49-F238E27FC236}">
                <a16:creationId xmlns:a16="http://schemas.microsoft.com/office/drawing/2014/main" id="{C43F690E-DFC0-470A-99AB-CE23A1B359E1}"/>
              </a:ext>
            </a:extLst>
          </p:cNvPr>
          <p:cNvSpPr>
            <a:spLocks noGrp="1"/>
          </p:cNvSpPr>
          <p:nvPr/>
        </p:nvSpPr>
        <p:spPr>
          <a:xfrm flipV="1">
            <a:off x="3952875" y="1790700"/>
            <a:ext cx="2381250" cy="1066800"/>
          </a:xfrm>
          <a:prstGeom prst="line">
            <a:avLst/>
          </a:prstGeom>
          <a:noFill/>
          <a:ln w="28575">
            <a:solidFill>
              <a:srgbClr val="93B5CD"/>
            </a:solidFill>
            <a:prstDash val="solid"/>
          </a:ln>
        </p:spPr>
        <p:txBody>
          <a:bodyPr/>
          <a:lstStyle/>
          <a:p>
            <a:endParaRPr lang="en-US"/>
          </a:p>
        </p:txBody>
      </p:sp>
      <p:sp>
        <p:nvSpPr>
          <p:cNvPr id="7" name="Oval 6">
            <a:extLst>
              <a:ext uri="{FF2B5EF4-FFF2-40B4-BE49-F238E27FC236}">
                <a16:creationId xmlns:a16="http://schemas.microsoft.com/office/drawing/2014/main" id="{0D7B8D00-D154-4A91-9592-40466D4DBABF}"/>
              </a:ext>
            </a:extLst>
          </p:cNvPr>
          <p:cNvSpPr>
            <a:spLocks noGrp="1"/>
          </p:cNvSpPr>
          <p:nvPr/>
        </p:nvSpPr>
        <p:spPr>
          <a:xfrm>
            <a:off x="5429250" y="1200150"/>
            <a:ext cx="1809750" cy="1181100"/>
          </a:xfrm>
          <a:prstGeom prst="ellipse">
            <a:avLst/>
          </a:prstGeom>
          <a:solidFill>
            <a:srgbClr val="E7F0F4"/>
          </a:solidFill>
          <a:ln w="19050">
            <a:solidFill>
              <a:srgbClr val="93B5CD"/>
            </a:solidFill>
            <a:prstDash val="solid"/>
          </a:ln>
        </p:spPr>
        <p:txBody>
          <a:bodyPr/>
          <a:lstStyle/>
          <a:p>
            <a:endParaRPr lang="en-US"/>
          </a:p>
        </p:txBody>
      </p:sp>
      <p:sp>
        <p:nvSpPr>
          <p:cNvPr id="8" name="Rectangle 7">
            <a:extLst>
              <a:ext uri="{FF2B5EF4-FFF2-40B4-BE49-F238E27FC236}">
                <a16:creationId xmlns:a16="http://schemas.microsoft.com/office/drawing/2014/main" id="{5F9FEEA4-6313-4399-BA02-B70791987833}"/>
              </a:ext>
            </a:extLst>
          </p:cNvPr>
          <p:cNvSpPr>
            <a:spLocks noGrp="1"/>
          </p:cNvSpPr>
          <p:nvPr/>
        </p:nvSpPr>
        <p:spPr>
          <a:xfrm>
            <a:off x="5626398" y="1365399"/>
            <a:ext cx="323850" cy="247650"/>
          </a:xfrm>
          <a:prstGeom prst="rect">
            <a:avLst/>
          </a:prstGeom>
          <a:noFill/>
          <a:ln w="0">
            <a:noFill/>
            <a:prstDash val="solid"/>
          </a:ln>
        </p:spPr>
        <p:txBody>
          <a:bodyPr wrap="square" lIns="0" tIns="0" rIns="0" bIns="0" anchor="t">
            <a:normAutofit/>
          </a:bodyPr>
          <a:lstStyle/>
          <a:p>
            <a:pPr algn="ctr">
              <a:lnSpc>
                <a:spcPct val="100000"/>
              </a:lnSpc>
              <a:buNone/>
              <a:defRPr sz="1500" b="0">
                <a:solidFill>
                  <a:srgbClr val="D2B06C"/>
                </a:solidFill>
                <a:latin typeface="Didot"/>
                <a:ea typeface="Didot"/>
                <a:cs typeface="Didot"/>
              </a:defRPr>
            </a:pPr>
            <a:r>
              <a:rPr sz="1500" b="0" dirty="0">
                <a:solidFill>
                  <a:srgbClr val="D2B06C"/>
                </a:solidFill>
                <a:latin typeface="Didot"/>
                <a:ea typeface="Didot"/>
                <a:cs typeface="Didot"/>
              </a:rPr>
              <a:t>1</a:t>
            </a:r>
          </a:p>
        </p:txBody>
      </p:sp>
      <p:sp>
        <p:nvSpPr>
          <p:cNvPr id="9" name="Rectangle 8">
            <a:extLst>
              <a:ext uri="{FF2B5EF4-FFF2-40B4-BE49-F238E27FC236}">
                <a16:creationId xmlns:a16="http://schemas.microsoft.com/office/drawing/2014/main" id="{543BDEA0-1378-400E-A0CD-6D762B84EBBE}"/>
              </a:ext>
            </a:extLst>
          </p:cNvPr>
          <p:cNvSpPr>
            <a:spLocks noGrp="1"/>
          </p:cNvSpPr>
          <p:nvPr/>
        </p:nvSpPr>
        <p:spPr>
          <a:xfrm>
            <a:off x="5829300" y="1352550"/>
            <a:ext cx="1314450" cy="285750"/>
          </a:xfrm>
          <a:prstGeom prst="rect">
            <a:avLst/>
          </a:prstGeom>
          <a:noFill/>
          <a:ln w="0">
            <a:noFill/>
            <a:prstDash val="solid"/>
          </a:ln>
        </p:spPr>
        <p:txBody>
          <a:bodyPr wrap="square" lIns="0" tIns="0" rIns="0" bIns="0" anchor="ctr">
            <a:normAutofit/>
          </a:bodyPr>
          <a:lstStyle/>
          <a:p>
            <a:pPr algn="ctr">
              <a:lnSpc>
                <a:spcPct val="100000"/>
              </a:lnSpc>
              <a:buNone/>
              <a:defRPr sz="1275" b="1">
                <a:solidFill>
                  <a:srgbClr val="0A315C"/>
                </a:solidFill>
                <a:latin typeface="Avenir Next"/>
                <a:ea typeface="Avenir Next"/>
                <a:cs typeface="Avenir Next"/>
              </a:defRPr>
            </a:pPr>
            <a:r>
              <a:rPr sz="1275" b="1">
                <a:solidFill>
                  <a:srgbClr val="0A315C"/>
                </a:solidFill>
                <a:latin typeface="Avenir Next"/>
                <a:ea typeface="Avenir Next"/>
                <a:cs typeface="Avenir Next"/>
              </a:rPr>
              <a:t>LLEGAR</a:t>
            </a:r>
          </a:p>
        </p:txBody>
      </p:sp>
      <p:sp>
        <p:nvSpPr>
          <p:cNvPr id="10" name="Rectangle 9">
            <a:extLst>
              <a:ext uri="{FF2B5EF4-FFF2-40B4-BE49-F238E27FC236}">
                <a16:creationId xmlns:a16="http://schemas.microsoft.com/office/drawing/2014/main" id="{CA30FB69-46EB-4B01-A710-F7416E00C9C8}"/>
              </a:ext>
            </a:extLst>
          </p:cNvPr>
          <p:cNvSpPr>
            <a:spLocks noGrp="1"/>
          </p:cNvSpPr>
          <p:nvPr/>
        </p:nvSpPr>
        <p:spPr>
          <a:xfrm>
            <a:off x="5657850" y="1733550"/>
            <a:ext cx="1352550" cy="457200"/>
          </a:xfrm>
          <a:prstGeom prst="rect">
            <a:avLst/>
          </a:prstGeom>
          <a:noFill/>
          <a:ln w="0">
            <a:noFill/>
            <a:prstDash val="solid"/>
          </a:ln>
        </p:spPr>
        <p:txBody>
          <a:bodyPr wrap="square" lIns="0" tIns="0" rIns="0" bIns="0" anchor="ctr">
            <a:normAutofit/>
          </a:bodyPr>
          <a:lstStyle/>
          <a:p>
            <a:pPr algn="ctr">
              <a:lnSpc>
                <a:spcPct val="100000"/>
              </a:lnSpc>
              <a:buNone/>
              <a:defRPr sz="1200" b="0">
                <a:solidFill>
                  <a:srgbClr val="203050"/>
                </a:solidFill>
                <a:latin typeface="Avenir Next"/>
                <a:ea typeface="Avenir Next"/>
                <a:cs typeface="Avenir Next"/>
              </a:defRPr>
            </a:pPr>
            <a:r>
              <a:rPr sz="1200" b="0">
                <a:solidFill>
                  <a:srgbClr val="203050"/>
                </a:solidFill>
                <a:latin typeface="Avenir Next"/>
                <a:ea typeface="Avenir Next"/>
                <a:cs typeface="Avenir Next"/>
              </a:rPr>
              <a:t>al cuerpo</a:t>
            </a:r>
          </a:p>
        </p:txBody>
      </p:sp>
      <p:sp>
        <p:nvSpPr>
          <p:cNvPr id="11" name="Oval 10">
            <a:extLst>
              <a:ext uri="{FF2B5EF4-FFF2-40B4-BE49-F238E27FC236}">
                <a16:creationId xmlns:a16="http://schemas.microsoft.com/office/drawing/2014/main" id="{F5DE2E81-D681-4D31-9D5D-C7B6A1D31987}"/>
              </a:ext>
            </a:extLst>
          </p:cNvPr>
          <p:cNvSpPr>
            <a:spLocks noGrp="1"/>
          </p:cNvSpPr>
          <p:nvPr/>
        </p:nvSpPr>
        <p:spPr>
          <a:xfrm>
            <a:off x="7810500" y="2266950"/>
            <a:ext cx="1809750" cy="1181100"/>
          </a:xfrm>
          <a:prstGeom prst="ellipse">
            <a:avLst/>
          </a:prstGeom>
          <a:solidFill>
            <a:srgbClr val="E7F0F4"/>
          </a:solidFill>
          <a:ln w="19050">
            <a:solidFill>
              <a:srgbClr val="93B5CD"/>
            </a:solidFill>
            <a:prstDash val="solid"/>
          </a:ln>
        </p:spPr>
        <p:txBody>
          <a:bodyPr/>
          <a:lstStyle/>
          <a:p>
            <a:endParaRPr lang="en-US"/>
          </a:p>
        </p:txBody>
      </p:sp>
      <p:sp>
        <p:nvSpPr>
          <p:cNvPr id="12" name="Rectangle 11">
            <a:extLst>
              <a:ext uri="{FF2B5EF4-FFF2-40B4-BE49-F238E27FC236}">
                <a16:creationId xmlns:a16="http://schemas.microsoft.com/office/drawing/2014/main" id="{A460B0FE-C1A6-456D-B126-436632C4F2D3}"/>
              </a:ext>
            </a:extLst>
          </p:cNvPr>
          <p:cNvSpPr>
            <a:spLocks noGrp="1"/>
          </p:cNvSpPr>
          <p:nvPr/>
        </p:nvSpPr>
        <p:spPr>
          <a:xfrm>
            <a:off x="7943850" y="2400300"/>
            <a:ext cx="323850" cy="247650"/>
          </a:xfrm>
          <a:prstGeom prst="rect">
            <a:avLst/>
          </a:prstGeom>
          <a:noFill/>
          <a:ln w="0">
            <a:noFill/>
            <a:prstDash val="solid"/>
          </a:ln>
        </p:spPr>
        <p:txBody>
          <a:bodyPr wrap="square" lIns="0" tIns="0" rIns="0" bIns="0" anchor="t">
            <a:normAutofit/>
          </a:bodyPr>
          <a:lstStyle/>
          <a:p>
            <a:pPr algn="ctr">
              <a:lnSpc>
                <a:spcPct val="100000"/>
              </a:lnSpc>
              <a:buNone/>
              <a:defRPr sz="1500" b="0">
                <a:solidFill>
                  <a:srgbClr val="D2B06C"/>
                </a:solidFill>
                <a:latin typeface="Didot"/>
                <a:ea typeface="Didot"/>
                <a:cs typeface="Didot"/>
              </a:defRPr>
            </a:pPr>
            <a:r>
              <a:rPr sz="1500" b="0">
                <a:solidFill>
                  <a:srgbClr val="D2B06C"/>
                </a:solidFill>
                <a:latin typeface="Didot"/>
                <a:ea typeface="Didot"/>
                <a:cs typeface="Didot"/>
              </a:rPr>
              <a:t>2</a:t>
            </a:r>
          </a:p>
        </p:txBody>
      </p:sp>
      <p:sp>
        <p:nvSpPr>
          <p:cNvPr id="13" name="Rectangle 12">
            <a:extLst>
              <a:ext uri="{FF2B5EF4-FFF2-40B4-BE49-F238E27FC236}">
                <a16:creationId xmlns:a16="http://schemas.microsoft.com/office/drawing/2014/main" id="{7A523106-C6AE-4AAB-8FCA-2D09F6FC002E}"/>
              </a:ext>
            </a:extLst>
          </p:cNvPr>
          <p:cNvSpPr>
            <a:spLocks noGrp="1"/>
          </p:cNvSpPr>
          <p:nvPr/>
        </p:nvSpPr>
        <p:spPr>
          <a:xfrm>
            <a:off x="8210550" y="2419350"/>
            <a:ext cx="1314450" cy="285750"/>
          </a:xfrm>
          <a:prstGeom prst="rect">
            <a:avLst/>
          </a:prstGeom>
          <a:noFill/>
          <a:ln w="0">
            <a:noFill/>
            <a:prstDash val="solid"/>
          </a:ln>
        </p:spPr>
        <p:txBody>
          <a:bodyPr wrap="square" lIns="0" tIns="0" rIns="0" bIns="0" anchor="ctr">
            <a:normAutofit/>
          </a:bodyPr>
          <a:lstStyle/>
          <a:p>
            <a:pPr algn="ctr">
              <a:lnSpc>
                <a:spcPct val="100000"/>
              </a:lnSpc>
              <a:buNone/>
              <a:defRPr sz="1275" b="1">
                <a:solidFill>
                  <a:srgbClr val="0A315C"/>
                </a:solidFill>
                <a:latin typeface="Avenir Next"/>
                <a:ea typeface="Avenir Next"/>
                <a:cs typeface="Avenir Next"/>
              </a:defRPr>
            </a:pPr>
            <a:r>
              <a:rPr sz="1275" b="1">
                <a:solidFill>
                  <a:srgbClr val="0A315C"/>
                </a:solidFill>
                <a:latin typeface="Avenir Next"/>
                <a:ea typeface="Avenir Next"/>
                <a:cs typeface="Avenir Next"/>
              </a:rPr>
              <a:t>LOCALIZAR</a:t>
            </a:r>
          </a:p>
        </p:txBody>
      </p:sp>
      <p:sp>
        <p:nvSpPr>
          <p:cNvPr id="14" name="Rectangle 13">
            <a:extLst>
              <a:ext uri="{FF2B5EF4-FFF2-40B4-BE49-F238E27FC236}">
                <a16:creationId xmlns:a16="http://schemas.microsoft.com/office/drawing/2014/main" id="{50FDFFAA-5BF5-4ECF-9353-B2B536EEE2D2}"/>
              </a:ext>
            </a:extLst>
          </p:cNvPr>
          <p:cNvSpPr>
            <a:spLocks noGrp="1"/>
          </p:cNvSpPr>
          <p:nvPr/>
        </p:nvSpPr>
        <p:spPr>
          <a:xfrm>
            <a:off x="8039100" y="2800350"/>
            <a:ext cx="1352550" cy="457200"/>
          </a:xfrm>
          <a:prstGeom prst="rect">
            <a:avLst/>
          </a:prstGeom>
          <a:noFill/>
          <a:ln w="0">
            <a:noFill/>
            <a:prstDash val="solid"/>
          </a:ln>
        </p:spPr>
        <p:txBody>
          <a:bodyPr wrap="square" lIns="0" tIns="0" rIns="0" bIns="0" anchor="ctr">
            <a:normAutofit/>
          </a:bodyPr>
          <a:lstStyle/>
          <a:p>
            <a:pPr algn="ctr">
              <a:lnSpc>
                <a:spcPct val="100000"/>
              </a:lnSpc>
              <a:buNone/>
              <a:defRPr sz="1200" b="0">
                <a:solidFill>
                  <a:srgbClr val="203050"/>
                </a:solidFill>
                <a:latin typeface="Avenir Next"/>
                <a:ea typeface="Avenir Next"/>
                <a:cs typeface="Avenir Next"/>
              </a:defRPr>
            </a:pPr>
            <a:r>
              <a:rPr sz="1200" b="0">
                <a:solidFill>
                  <a:srgbClr val="203050"/>
                </a:solidFill>
                <a:latin typeface="Avenir Next"/>
                <a:ea typeface="Avenir Next"/>
                <a:cs typeface="Avenir Next"/>
              </a:rPr>
              <a:t>sensación, no relato</a:t>
            </a:r>
          </a:p>
        </p:txBody>
      </p:sp>
      <p:sp>
        <p:nvSpPr>
          <p:cNvPr id="15" name="Oval 14">
            <a:extLst>
              <a:ext uri="{FF2B5EF4-FFF2-40B4-BE49-F238E27FC236}">
                <a16:creationId xmlns:a16="http://schemas.microsoft.com/office/drawing/2014/main" id="{5B20EC87-00A4-48D5-B51C-AEE623763E7C}"/>
              </a:ext>
            </a:extLst>
          </p:cNvPr>
          <p:cNvSpPr>
            <a:spLocks noGrp="1"/>
          </p:cNvSpPr>
          <p:nvPr/>
        </p:nvSpPr>
        <p:spPr>
          <a:xfrm>
            <a:off x="7162800" y="4324350"/>
            <a:ext cx="1809750" cy="1181100"/>
          </a:xfrm>
          <a:prstGeom prst="ellipse">
            <a:avLst/>
          </a:prstGeom>
          <a:solidFill>
            <a:srgbClr val="E7F0F4"/>
          </a:solidFill>
          <a:ln w="19050">
            <a:solidFill>
              <a:srgbClr val="93B5CD"/>
            </a:solidFill>
            <a:prstDash val="solid"/>
          </a:ln>
        </p:spPr>
        <p:txBody>
          <a:bodyPr/>
          <a:lstStyle/>
          <a:p>
            <a:endParaRPr lang="en-US"/>
          </a:p>
        </p:txBody>
      </p:sp>
      <p:sp>
        <p:nvSpPr>
          <p:cNvPr id="16" name="Rectangle 15">
            <a:extLst>
              <a:ext uri="{FF2B5EF4-FFF2-40B4-BE49-F238E27FC236}">
                <a16:creationId xmlns:a16="http://schemas.microsoft.com/office/drawing/2014/main" id="{0FC8F10C-8A8D-4239-B300-364F39EDD8C2}"/>
              </a:ext>
            </a:extLst>
          </p:cNvPr>
          <p:cNvSpPr>
            <a:spLocks noGrp="1"/>
          </p:cNvSpPr>
          <p:nvPr/>
        </p:nvSpPr>
        <p:spPr>
          <a:xfrm>
            <a:off x="7381214" y="4500232"/>
            <a:ext cx="323850" cy="247650"/>
          </a:xfrm>
          <a:prstGeom prst="rect">
            <a:avLst/>
          </a:prstGeom>
          <a:noFill/>
          <a:ln w="0">
            <a:noFill/>
            <a:prstDash val="solid"/>
          </a:ln>
        </p:spPr>
        <p:txBody>
          <a:bodyPr wrap="square" lIns="0" tIns="0" rIns="0" bIns="0" anchor="t">
            <a:normAutofit/>
          </a:bodyPr>
          <a:lstStyle/>
          <a:p>
            <a:pPr algn="ctr">
              <a:lnSpc>
                <a:spcPct val="100000"/>
              </a:lnSpc>
              <a:buNone/>
              <a:defRPr sz="1500" b="0">
                <a:solidFill>
                  <a:srgbClr val="D2B06C"/>
                </a:solidFill>
                <a:latin typeface="Didot"/>
                <a:ea typeface="Didot"/>
                <a:cs typeface="Didot"/>
              </a:defRPr>
            </a:pPr>
            <a:r>
              <a:rPr sz="1500" b="0" dirty="0">
                <a:solidFill>
                  <a:srgbClr val="D2B06C"/>
                </a:solidFill>
                <a:latin typeface="Didot"/>
                <a:ea typeface="Didot"/>
                <a:cs typeface="Didot"/>
              </a:rPr>
              <a:t>3</a:t>
            </a:r>
          </a:p>
        </p:txBody>
      </p:sp>
      <p:sp>
        <p:nvSpPr>
          <p:cNvPr id="17" name="Rectangle 16">
            <a:extLst>
              <a:ext uri="{FF2B5EF4-FFF2-40B4-BE49-F238E27FC236}">
                <a16:creationId xmlns:a16="http://schemas.microsoft.com/office/drawing/2014/main" id="{F3EB2A08-1120-4C67-9529-044BDA74F1C2}"/>
              </a:ext>
            </a:extLst>
          </p:cNvPr>
          <p:cNvSpPr>
            <a:spLocks noGrp="1"/>
          </p:cNvSpPr>
          <p:nvPr/>
        </p:nvSpPr>
        <p:spPr>
          <a:xfrm>
            <a:off x="7562850" y="4476750"/>
            <a:ext cx="1314450" cy="285750"/>
          </a:xfrm>
          <a:prstGeom prst="rect">
            <a:avLst/>
          </a:prstGeom>
          <a:noFill/>
          <a:ln w="0">
            <a:noFill/>
            <a:prstDash val="solid"/>
          </a:ln>
        </p:spPr>
        <p:txBody>
          <a:bodyPr wrap="square" lIns="0" tIns="0" rIns="0" bIns="0" anchor="ctr">
            <a:normAutofit/>
          </a:bodyPr>
          <a:lstStyle/>
          <a:p>
            <a:pPr algn="ctr">
              <a:lnSpc>
                <a:spcPct val="100000"/>
              </a:lnSpc>
              <a:buNone/>
              <a:defRPr sz="1275" b="1">
                <a:solidFill>
                  <a:srgbClr val="0A315C"/>
                </a:solidFill>
                <a:latin typeface="Avenir Next"/>
                <a:ea typeface="Avenir Next"/>
                <a:cs typeface="Avenir Next"/>
              </a:defRPr>
            </a:pPr>
            <a:r>
              <a:rPr sz="1275" b="1">
                <a:solidFill>
                  <a:srgbClr val="0A315C"/>
                </a:solidFill>
                <a:latin typeface="Avenir Next"/>
                <a:ea typeface="Avenir Next"/>
                <a:cs typeface="Avenir Next"/>
              </a:rPr>
              <a:t>ACOGER</a:t>
            </a:r>
          </a:p>
        </p:txBody>
      </p:sp>
      <p:sp>
        <p:nvSpPr>
          <p:cNvPr id="18" name="Rectangle 17">
            <a:extLst>
              <a:ext uri="{FF2B5EF4-FFF2-40B4-BE49-F238E27FC236}">
                <a16:creationId xmlns:a16="http://schemas.microsoft.com/office/drawing/2014/main" id="{D613411D-D389-4078-8618-95F25F2747AD}"/>
              </a:ext>
            </a:extLst>
          </p:cNvPr>
          <p:cNvSpPr>
            <a:spLocks noGrp="1"/>
          </p:cNvSpPr>
          <p:nvPr/>
        </p:nvSpPr>
        <p:spPr>
          <a:xfrm>
            <a:off x="7391400" y="4857750"/>
            <a:ext cx="1352550" cy="457200"/>
          </a:xfrm>
          <a:prstGeom prst="rect">
            <a:avLst/>
          </a:prstGeom>
          <a:noFill/>
          <a:ln w="0">
            <a:noFill/>
            <a:prstDash val="solid"/>
          </a:ln>
        </p:spPr>
        <p:txBody>
          <a:bodyPr wrap="square" lIns="0" tIns="0" rIns="0" bIns="0" anchor="ctr">
            <a:normAutofit/>
          </a:bodyPr>
          <a:lstStyle/>
          <a:p>
            <a:pPr algn="ctr">
              <a:lnSpc>
                <a:spcPct val="100000"/>
              </a:lnSpc>
              <a:buNone/>
              <a:defRPr sz="1200" b="0">
                <a:solidFill>
                  <a:srgbClr val="203050"/>
                </a:solidFill>
                <a:latin typeface="Avenir Next"/>
                <a:ea typeface="Avenir Next"/>
                <a:cs typeface="Avenir Next"/>
              </a:defRPr>
            </a:pPr>
            <a:r>
              <a:rPr sz="1200" b="0">
                <a:solidFill>
                  <a:srgbClr val="203050"/>
                </a:solidFill>
                <a:latin typeface="Avenir Next"/>
                <a:ea typeface="Avenir Next"/>
                <a:cs typeface="Avenir Next"/>
              </a:rPr>
              <a:t>dejarlo estar</a:t>
            </a:r>
          </a:p>
        </p:txBody>
      </p:sp>
      <p:sp>
        <p:nvSpPr>
          <p:cNvPr id="19" name="Oval 18">
            <a:extLst>
              <a:ext uri="{FF2B5EF4-FFF2-40B4-BE49-F238E27FC236}">
                <a16:creationId xmlns:a16="http://schemas.microsoft.com/office/drawing/2014/main" id="{E490A517-8029-4127-AD1A-B071FE648D64}"/>
              </a:ext>
            </a:extLst>
          </p:cNvPr>
          <p:cNvSpPr>
            <a:spLocks noGrp="1"/>
          </p:cNvSpPr>
          <p:nvPr/>
        </p:nvSpPr>
        <p:spPr>
          <a:xfrm>
            <a:off x="3695700" y="4324350"/>
            <a:ext cx="1809750" cy="1181100"/>
          </a:xfrm>
          <a:prstGeom prst="ellipse">
            <a:avLst/>
          </a:prstGeom>
          <a:solidFill>
            <a:srgbClr val="E7F0F4"/>
          </a:solidFill>
          <a:ln w="19050">
            <a:solidFill>
              <a:srgbClr val="93B5CD"/>
            </a:solidFill>
            <a:prstDash val="solid"/>
          </a:ln>
        </p:spPr>
        <p:txBody>
          <a:bodyPr/>
          <a:lstStyle/>
          <a:p>
            <a:endParaRPr lang="en-US"/>
          </a:p>
        </p:txBody>
      </p:sp>
      <p:sp>
        <p:nvSpPr>
          <p:cNvPr id="20" name="Rectangle 19">
            <a:extLst>
              <a:ext uri="{FF2B5EF4-FFF2-40B4-BE49-F238E27FC236}">
                <a16:creationId xmlns:a16="http://schemas.microsoft.com/office/drawing/2014/main" id="{3AFDE0D4-F355-4F38-B70A-96A9C4EAC6DA}"/>
              </a:ext>
            </a:extLst>
          </p:cNvPr>
          <p:cNvSpPr>
            <a:spLocks noGrp="1"/>
          </p:cNvSpPr>
          <p:nvPr/>
        </p:nvSpPr>
        <p:spPr>
          <a:xfrm>
            <a:off x="3871582" y="4500232"/>
            <a:ext cx="323850" cy="247650"/>
          </a:xfrm>
          <a:prstGeom prst="rect">
            <a:avLst/>
          </a:prstGeom>
          <a:noFill/>
          <a:ln w="0">
            <a:noFill/>
            <a:prstDash val="solid"/>
          </a:ln>
        </p:spPr>
        <p:txBody>
          <a:bodyPr wrap="square" lIns="0" tIns="0" rIns="0" bIns="0" anchor="t">
            <a:normAutofit/>
          </a:bodyPr>
          <a:lstStyle/>
          <a:p>
            <a:pPr algn="ctr">
              <a:lnSpc>
                <a:spcPct val="100000"/>
              </a:lnSpc>
              <a:buNone/>
              <a:defRPr sz="1500" b="0">
                <a:solidFill>
                  <a:srgbClr val="D2B06C"/>
                </a:solidFill>
                <a:latin typeface="Didot"/>
                <a:ea typeface="Didot"/>
                <a:cs typeface="Didot"/>
              </a:defRPr>
            </a:pPr>
            <a:r>
              <a:rPr sz="1500" b="0" dirty="0">
                <a:solidFill>
                  <a:srgbClr val="D2B06C"/>
                </a:solidFill>
                <a:latin typeface="Didot"/>
                <a:ea typeface="Didot"/>
                <a:cs typeface="Didot"/>
              </a:rPr>
              <a:t>4</a:t>
            </a:r>
          </a:p>
        </p:txBody>
      </p:sp>
      <p:sp>
        <p:nvSpPr>
          <p:cNvPr id="21" name="Rectangle 20">
            <a:extLst>
              <a:ext uri="{FF2B5EF4-FFF2-40B4-BE49-F238E27FC236}">
                <a16:creationId xmlns:a16="http://schemas.microsoft.com/office/drawing/2014/main" id="{EBF68979-7910-447D-B7E3-54F47C9F39A7}"/>
              </a:ext>
            </a:extLst>
          </p:cNvPr>
          <p:cNvSpPr>
            <a:spLocks noGrp="1"/>
          </p:cNvSpPr>
          <p:nvPr/>
        </p:nvSpPr>
        <p:spPr>
          <a:xfrm>
            <a:off x="4095750" y="4476750"/>
            <a:ext cx="1314450" cy="285750"/>
          </a:xfrm>
          <a:prstGeom prst="rect">
            <a:avLst/>
          </a:prstGeom>
          <a:noFill/>
          <a:ln w="0">
            <a:noFill/>
            <a:prstDash val="solid"/>
          </a:ln>
        </p:spPr>
        <p:txBody>
          <a:bodyPr wrap="square" lIns="0" tIns="0" rIns="0" bIns="0" anchor="ctr">
            <a:normAutofit/>
          </a:bodyPr>
          <a:lstStyle/>
          <a:p>
            <a:pPr algn="ctr">
              <a:lnSpc>
                <a:spcPct val="100000"/>
              </a:lnSpc>
              <a:buNone/>
              <a:defRPr sz="1275" b="1">
                <a:solidFill>
                  <a:srgbClr val="0A315C"/>
                </a:solidFill>
                <a:latin typeface="Avenir Next"/>
                <a:ea typeface="Avenir Next"/>
                <a:cs typeface="Avenir Next"/>
              </a:defRPr>
            </a:pPr>
            <a:r>
              <a:rPr sz="1275" b="1">
                <a:solidFill>
                  <a:srgbClr val="0A315C"/>
                </a:solidFill>
                <a:latin typeface="Avenir Next"/>
                <a:ea typeface="Avenir Next"/>
                <a:cs typeface="Avenir Next"/>
              </a:rPr>
              <a:t>PREGUNTAR</a:t>
            </a:r>
          </a:p>
        </p:txBody>
      </p:sp>
      <p:sp>
        <p:nvSpPr>
          <p:cNvPr id="22" name="Rectangle 21">
            <a:extLst>
              <a:ext uri="{FF2B5EF4-FFF2-40B4-BE49-F238E27FC236}">
                <a16:creationId xmlns:a16="http://schemas.microsoft.com/office/drawing/2014/main" id="{C021BB00-0C72-4155-8D71-9B48F51E593E}"/>
              </a:ext>
            </a:extLst>
          </p:cNvPr>
          <p:cNvSpPr>
            <a:spLocks noGrp="1"/>
          </p:cNvSpPr>
          <p:nvPr/>
        </p:nvSpPr>
        <p:spPr>
          <a:xfrm>
            <a:off x="3924300" y="4857750"/>
            <a:ext cx="1352550" cy="457200"/>
          </a:xfrm>
          <a:prstGeom prst="rect">
            <a:avLst/>
          </a:prstGeom>
          <a:noFill/>
          <a:ln w="0">
            <a:noFill/>
            <a:prstDash val="solid"/>
          </a:ln>
        </p:spPr>
        <p:txBody>
          <a:bodyPr wrap="square" lIns="0" tIns="0" rIns="0" bIns="0" anchor="ctr">
            <a:normAutofit/>
          </a:bodyPr>
          <a:lstStyle/>
          <a:p>
            <a:pPr algn="ctr">
              <a:lnSpc>
                <a:spcPct val="100000"/>
              </a:lnSpc>
              <a:buNone/>
              <a:defRPr sz="1200" b="0">
                <a:solidFill>
                  <a:srgbClr val="203050"/>
                </a:solidFill>
                <a:latin typeface="Avenir Next"/>
                <a:ea typeface="Avenir Next"/>
                <a:cs typeface="Avenir Next"/>
              </a:defRPr>
            </a:pPr>
            <a:r>
              <a:rPr sz="1200" b="0">
                <a:solidFill>
                  <a:srgbClr val="203050"/>
                </a:solidFill>
                <a:latin typeface="Avenir Next"/>
                <a:ea typeface="Avenir Next"/>
                <a:cs typeface="Avenir Next"/>
              </a:rPr>
              <a:t>qué protege</a:t>
            </a:r>
          </a:p>
        </p:txBody>
      </p:sp>
      <p:sp>
        <p:nvSpPr>
          <p:cNvPr id="23" name="Oval 22">
            <a:extLst>
              <a:ext uri="{FF2B5EF4-FFF2-40B4-BE49-F238E27FC236}">
                <a16:creationId xmlns:a16="http://schemas.microsoft.com/office/drawing/2014/main" id="{ABD71C01-B665-4E0F-9E9A-C0D4095C2780}"/>
              </a:ext>
            </a:extLst>
          </p:cNvPr>
          <p:cNvSpPr>
            <a:spLocks noGrp="1"/>
          </p:cNvSpPr>
          <p:nvPr/>
        </p:nvSpPr>
        <p:spPr>
          <a:xfrm>
            <a:off x="3048000" y="2266950"/>
            <a:ext cx="1809750" cy="1181100"/>
          </a:xfrm>
          <a:prstGeom prst="ellipse">
            <a:avLst/>
          </a:prstGeom>
          <a:solidFill>
            <a:srgbClr val="D2B06C"/>
          </a:solidFill>
          <a:ln w="19050">
            <a:solidFill>
              <a:srgbClr val="D2B06C"/>
            </a:solidFill>
            <a:prstDash val="solid"/>
          </a:ln>
        </p:spPr>
        <p:txBody>
          <a:bodyPr/>
          <a:lstStyle/>
          <a:p>
            <a:endParaRPr lang="en-US"/>
          </a:p>
        </p:txBody>
      </p:sp>
      <p:sp>
        <p:nvSpPr>
          <p:cNvPr id="24" name="Rectangle 23">
            <a:extLst>
              <a:ext uri="{FF2B5EF4-FFF2-40B4-BE49-F238E27FC236}">
                <a16:creationId xmlns:a16="http://schemas.microsoft.com/office/drawing/2014/main" id="{3582D742-4D31-440B-B1B8-7DD1467CEFAB}"/>
              </a:ext>
            </a:extLst>
          </p:cNvPr>
          <p:cNvSpPr>
            <a:spLocks noGrp="1"/>
          </p:cNvSpPr>
          <p:nvPr/>
        </p:nvSpPr>
        <p:spPr>
          <a:xfrm>
            <a:off x="3255781" y="2442832"/>
            <a:ext cx="323850" cy="247650"/>
          </a:xfrm>
          <a:prstGeom prst="rect">
            <a:avLst/>
          </a:prstGeom>
          <a:noFill/>
          <a:ln w="0">
            <a:noFill/>
            <a:prstDash val="solid"/>
          </a:ln>
        </p:spPr>
        <p:txBody>
          <a:bodyPr wrap="square" lIns="0" tIns="0" rIns="0" bIns="0" anchor="t">
            <a:normAutofit/>
          </a:bodyPr>
          <a:lstStyle/>
          <a:p>
            <a:pPr algn="ctr">
              <a:lnSpc>
                <a:spcPct val="100000"/>
              </a:lnSpc>
              <a:buNone/>
              <a:defRPr sz="1500" b="0">
                <a:solidFill>
                  <a:srgbClr val="0A315C"/>
                </a:solidFill>
                <a:latin typeface="Didot"/>
                <a:ea typeface="Didot"/>
                <a:cs typeface="Didot"/>
              </a:defRPr>
            </a:pPr>
            <a:r>
              <a:rPr sz="1500" b="0" dirty="0">
                <a:solidFill>
                  <a:srgbClr val="0A315C"/>
                </a:solidFill>
                <a:latin typeface="Didot"/>
                <a:ea typeface="Didot"/>
                <a:cs typeface="Didot"/>
              </a:rPr>
              <a:t>5</a:t>
            </a:r>
          </a:p>
        </p:txBody>
      </p:sp>
      <p:sp>
        <p:nvSpPr>
          <p:cNvPr id="25" name="Rectangle 24">
            <a:extLst>
              <a:ext uri="{FF2B5EF4-FFF2-40B4-BE49-F238E27FC236}">
                <a16:creationId xmlns:a16="http://schemas.microsoft.com/office/drawing/2014/main" id="{E8D94769-7217-46B5-A18D-FE324F3EFD79}"/>
              </a:ext>
            </a:extLst>
          </p:cNvPr>
          <p:cNvSpPr>
            <a:spLocks noGrp="1"/>
          </p:cNvSpPr>
          <p:nvPr/>
        </p:nvSpPr>
        <p:spPr>
          <a:xfrm>
            <a:off x="3448050" y="2419350"/>
            <a:ext cx="1314450" cy="285750"/>
          </a:xfrm>
          <a:prstGeom prst="rect">
            <a:avLst/>
          </a:prstGeom>
          <a:noFill/>
          <a:ln w="0">
            <a:noFill/>
            <a:prstDash val="solid"/>
          </a:ln>
        </p:spPr>
        <p:txBody>
          <a:bodyPr wrap="square" lIns="0" tIns="0" rIns="0" bIns="0" anchor="ctr">
            <a:normAutofit fontScale="94382"/>
          </a:bodyPr>
          <a:lstStyle/>
          <a:p>
            <a:pPr algn="ctr">
              <a:lnSpc>
                <a:spcPct val="100000"/>
              </a:lnSpc>
              <a:buNone/>
              <a:defRPr sz="1050" b="1">
                <a:solidFill>
                  <a:srgbClr val="0A315C"/>
                </a:solidFill>
                <a:latin typeface="Avenir Next"/>
                <a:ea typeface="Avenir Next"/>
                <a:cs typeface="Avenir Next"/>
              </a:defRPr>
            </a:pPr>
            <a:r>
              <a:rPr sz="1050" b="1">
                <a:solidFill>
                  <a:srgbClr val="0A315C"/>
                </a:solidFill>
                <a:latin typeface="Avenir Next"/>
                <a:ea typeface="Avenir Next"/>
                <a:cs typeface="Avenir Next"/>
              </a:rPr>
              <a:t>ENCONTRAR EL DON</a:t>
            </a:r>
          </a:p>
        </p:txBody>
      </p:sp>
      <p:sp>
        <p:nvSpPr>
          <p:cNvPr id="26" name="Rectangle 25">
            <a:extLst>
              <a:ext uri="{FF2B5EF4-FFF2-40B4-BE49-F238E27FC236}">
                <a16:creationId xmlns:a16="http://schemas.microsoft.com/office/drawing/2014/main" id="{D7684384-A889-4C5E-AF13-2A1DC450ED36}"/>
              </a:ext>
            </a:extLst>
          </p:cNvPr>
          <p:cNvSpPr>
            <a:spLocks noGrp="1"/>
          </p:cNvSpPr>
          <p:nvPr/>
        </p:nvSpPr>
        <p:spPr>
          <a:xfrm>
            <a:off x="3276600" y="2800350"/>
            <a:ext cx="1352550" cy="457200"/>
          </a:xfrm>
          <a:prstGeom prst="rect">
            <a:avLst/>
          </a:prstGeom>
          <a:noFill/>
          <a:ln w="0">
            <a:noFill/>
            <a:prstDash val="solid"/>
          </a:ln>
        </p:spPr>
        <p:txBody>
          <a:bodyPr wrap="square" lIns="0" tIns="0" rIns="0" bIns="0" anchor="ctr">
            <a:normAutofit/>
          </a:bodyPr>
          <a:lstStyle/>
          <a:p>
            <a:pPr algn="ctr">
              <a:lnSpc>
                <a:spcPct val="100000"/>
              </a:lnSpc>
              <a:buNone/>
              <a:defRPr sz="1050" b="0">
                <a:solidFill>
                  <a:srgbClr val="203050"/>
                </a:solidFill>
                <a:latin typeface="Avenir Next"/>
                <a:ea typeface="Avenir Next"/>
                <a:cs typeface="Avenir Next"/>
              </a:defRPr>
            </a:pPr>
            <a:r>
              <a:rPr sz="1050" b="0">
                <a:solidFill>
                  <a:srgbClr val="203050"/>
                </a:solidFill>
                <a:latin typeface="Avenir Next"/>
                <a:ea typeface="Avenir Next"/>
                <a:cs typeface="Avenir Next"/>
              </a:rPr>
              <a:t>darle una acción hoy</a:t>
            </a:r>
          </a:p>
        </p:txBody>
      </p:sp>
      <p:sp>
        <p:nvSpPr>
          <p:cNvPr id="27" name="Oval 26">
            <a:extLst>
              <a:ext uri="{FF2B5EF4-FFF2-40B4-BE49-F238E27FC236}">
                <a16:creationId xmlns:a16="http://schemas.microsoft.com/office/drawing/2014/main" id="{0EC6D023-6862-40FD-992F-7EDCDFC15363}"/>
              </a:ext>
            </a:extLst>
          </p:cNvPr>
          <p:cNvSpPr>
            <a:spLocks noGrp="1"/>
          </p:cNvSpPr>
          <p:nvPr/>
        </p:nvSpPr>
        <p:spPr>
          <a:xfrm>
            <a:off x="5105400" y="3048000"/>
            <a:ext cx="1981200" cy="1485900"/>
          </a:xfrm>
          <a:prstGeom prst="ellipse">
            <a:avLst/>
          </a:prstGeom>
          <a:solidFill>
            <a:srgbClr val="0A315C"/>
          </a:solidFill>
          <a:ln w="0">
            <a:noFill/>
            <a:prstDash val="solid"/>
          </a:ln>
        </p:spPr>
        <p:txBody>
          <a:bodyPr/>
          <a:lstStyle/>
          <a:p>
            <a:endParaRPr lang="en-US"/>
          </a:p>
        </p:txBody>
      </p:sp>
      <p:sp>
        <p:nvSpPr>
          <p:cNvPr id="28" name="Rectangle 27">
            <a:extLst>
              <a:ext uri="{FF2B5EF4-FFF2-40B4-BE49-F238E27FC236}">
                <a16:creationId xmlns:a16="http://schemas.microsoft.com/office/drawing/2014/main" id="{7D820C39-AC64-400D-ADE8-5C5CD2FBAF83}"/>
              </a:ext>
            </a:extLst>
          </p:cNvPr>
          <p:cNvSpPr>
            <a:spLocks noGrp="1"/>
          </p:cNvSpPr>
          <p:nvPr/>
        </p:nvSpPr>
        <p:spPr>
          <a:xfrm>
            <a:off x="5410200" y="3257550"/>
            <a:ext cx="1371600" cy="990600"/>
          </a:xfrm>
          <a:prstGeom prst="rect">
            <a:avLst/>
          </a:prstGeom>
          <a:noFill/>
          <a:ln w="0">
            <a:noFill/>
            <a:prstDash val="solid"/>
          </a:ln>
        </p:spPr>
        <p:txBody>
          <a:bodyPr wrap="square" lIns="0" tIns="0" rIns="0" bIns="0" anchor="ctr">
            <a:normAutofit/>
          </a:bodyPr>
          <a:lstStyle/>
          <a:p>
            <a:pPr algn="ctr">
              <a:lnSpc>
                <a:spcPct val="82000"/>
              </a:lnSpc>
              <a:buNone/>
              <a:defRPr sz="1650" b="0">
                <a:solidFill>
                  <a:srgbClr val="FAF9F6"/>
                </a:solidFill>
                <a:latin typeface="Didot"/>
                <a:ea typeface="Didot"/>
                <a:cs typeface="Didot"/>
              </a:defRPr>
            </a:pPr>
            <a:r>
              <a:rPr sz="1650" b="0">
                <a:solidFill>
                  <a:srgbClr val="FAF9F6"/>
                </a:solidFill>
                <a:latin typeface="Didot"/>
                <a:ea typeface="Didot"/>
                <a:cs typeface="Didot"/>
              </a:rPr>
              <a:t>SOMBRA</a:t>
            </a:r>
          </a:p>
          <a:p>
            <a:pPr algn="ctr">
              <a:lnSpc>
                <a:spcPct val="82000"/>
              </a:lnSpc>
              <a:buNone/>
              <a:defRPr sz="1650" b="0">
                <a:solidFill>
                  <a:srgbClr val="FAF9F6"/>
                </a:solidFill>
                <a:latin typeface="Didot"/>
                <a:ea typeface="Didot"/>
                <a:cs typeface="Didot"/>
              </a:defRPr>
            </a:pPr>
            <a:r>
              <a:rPr sz="1650" b="0">
                <a:solidFill>
                  <a:srgbClr val="FAF9F6"/>
                </a:solidFill>
                <a:latin typeface="Didot"/>
                <a:ea typeface="Didot"/>
                <a:cs typeface="Didot"/>
              </a:rPr>
              <a:t>↓</a:t>
            </a:r>
          </a:p>
          <a:p>
            <a:pPr algn="ctr">
              <a:lnSpc>
                <a:spcPct val="82000"/>
              </a:lnSpc>
              <a:buNone/>
              <a:defRPr sz="1650" b="0">
                <a:solidFill>
                  <a:srgbClr val="FAF9F6"/>
                </a:solidFill>
                <a:latin typeface="Didot"/>
                <a:ea typeface="Didot"/>
                <a:cs typeface="Didot"/>
              </a:defRPr>
            </a:pPr>
            <a:r>
              <a:rPr sz="1650" b="0">
                <a:solidFill>
                  <a:srgbClr val="FAF9F6"/>
                </a:solidFill>
                <a:latin typeface="Didot"/>
                <a:ea typeface="Didot"/>
                <a:cs typeface="Didot"/>
              </a:rPr>
              <a:t>DON</a:t>
            </a:r>
          </a:p>
        </p:txBody>
      </p:sp>
      <p:sp>
        <p:nvSpPr>
          <p:cNvPr id="29" name="Rectangle 28">
            <a:extLst>
              <a:ext uri="{FF2B5EF4-FFF2-40B4-BE49-F238E27FC236}">
                <a16:creationId xmlns:a16="http://schemas.microsoft.com/office/drawing/2014/main" id="{4D8952F9-09C8-4F55-8B17-0009D5C111DB}"/>
              </a:ext>
            </a:extLst>
          </p:cNvPr>
          <p:cNvSpPr>
            <a:spLocks noGrp="1"/>
          </p:cNvSpPr>
          <p:nvPr/>
        </p:nvSpPr>
        <p:spPr>
          <a:xfrm>
            <a:off x="1905000" y="5981700"/>
            <a:ext cx="8382000" cy="266700"/>
          </a:xfrm>
          <a:prstGeom prst="rect">
            <a:avLst/>
          </a:prstGeom>
          <a:noFill/>
          <a:ln w="0">
            <a:noFill/>
            <a:prstDash val="solid"/>
          </a:ln>
        </p:spPr>
        <p:txBody>
          <a:bodyPr wrap="square" lIns="0" tIns="0" rIns="0" bIns="0" anchor="t">
            <a:normAutofit/>
          </a:bodyPr>
          <a:lstStyle/>
          <a:p>
            <a:pPr algn="ctr">
              <a:lnSpc>
                <a:spcPct val="100000"/>
              </a:lnSpc>
              <a:buNone/>
              <a:defRPr sz="1275" b="0">
                <a:solidFill>
                  <a:srgbClr val="823D39"/>
                </a:solidFill>
                <a:latin typeface="Avenir Next"/>
                <a:ea typeface="Avenir Next"/>
                <a:cs typeface="Avenir Next"/>
              </a:defRPr>
            </a:pPr>
            <a:r>
              <a:rPr sz="1275" b="0">
                <a:solidFill>
                  <a:srgbClr val="823D39"/>
                </a:solidFill>
                <a:latin typeface="Avenir Next"/>
                <a:ea typeface="Avenir Next"/>
                <a:cs typeface="Avenir Next"/>
              </a:rPr>
              <a:t>El material profundo o traumático requiere acompañamiento cualificado.</a:t>
            </a:r>
          </a:p>
        </p:txBody>
      </p:sp>
      <p:sp>
        <p:nvSpPr>
          <p:cNvPr id="30" name="Rectangle 29">
            <a:extLst>
              <a:ext uri="{FF2B5EF4-FFF2-40B4-BE49-F238E27FC236}">
                <a16:creationId xmlns:a16="http://schemas.microsoft.com/office/drawing/2014/main" id="{8750596F-2AC8-4472-A6FD-186E2EDF00AF}"/>
              </a:ext>
            </a:extLst>
          </p:cNvPr>
          <p:cNvSpPr>
            <a:spLocks noGrp="1"/>
          </p:cNvSpPr>
          <p:nvPr/>
        </p:nvSpPr>
        <p:spPr>
          <a:xfrm>
            <a:off x="609600" y="6572250"/>
            <a:ext cx="6667500" cy="152400"/>
          </a:xfrm>
          <a:prstGeom prst="rect">
            <a:avLst/>
          </a:prstGeom>
          <a:noFill/>
          <a:ln w="0">
            <a:noFill/>
            <a:prstDash val="solid"/>
          </a:ln>
        </p:spPr>
        <p:txBody>
          <a:bodyPr wrap="square" lIns="0" tIns="0" rIns="0" bIns="0" anchor="t">
            <a:normAutofit/>
          </a:bodyPr>
          <a:lstStyle/>
          <a:p>
            <a:pPr algn="l">
              <a:lnSpc>
                <a:spcPct val="100000"/>
              </a:lnSpc>
              <a:buNone/>
              <a:defRPr sz="975" b="0">
                <a:solidFill>
                  <a:srgbClr val="5D7489"/>
                </a:solidFill>
                <a:latin typeface="Avenir Next"/>
                <a:ea typeface="Avenir Next"/>
                <a:cs typeface="Avenir Next"/>
              </a:defRPr>
            </a:pPr>
            <a:r>
              <a:rPr sz="975" b="0">
                <a:solidFill>
                  <a:srgbClr val="5D7489"/>
                </a:solidFill>
                <a:latin typeface="Avenir Next"/>
                <a:ea typeface="Avenir Next"/>
                <a:cs typeface="Avenir Next"/>
              </a:rPr>
              <a:t>Paz Fundamental: El Libro Fuente</a:t>
            </a:r>
          </a:p>
        </p:txBody>
      </p:sp>
      <p:sp>
        <p:nvSpPr>
          <p:cNvPr id="31" name="Rectangle 30">
            <a:extLst>
              <a:ext uri="{FF2B5EF4-FFF2-40B4-BE49-F238E27FC236}">
                <a16:creationId xmlns:a16="http://schemas.microsoft.com/office/drawing/2014/main" id="{9EB6BBCA-4523-49B6-A7A3-03F45A48B498}"/>
              </a:ext>
            </a:extLst>
          </p:cNvPr>
          <p:cNvSpPr>
            <a:spLocks noGrp="1"/>
          </p:cNvSpPr>
          <p:nvPr/>
        </p:nvSpPr>
        <p:spPr>
          <a:xfrm>
            <a:off x="11125200" y="6553200"/>
            <a:ext cx="457200" cy="171450"/>
          </a:xfrm>
          <a:prstGeom prst="rect">
            <a:avLst/>
          </a:prstGeom>
          <a:noFill/>
          <a:ln w="0">
            <a:noFill/>
            <a:prstDash val="solid"/>
          </a:ln>
        </p:spPr>
        <p:txBody>
          <a:bodyPr wrap="square" lIns="0" tIns="0" rIns="0" bIns="0" anchor="t">
            <a:normAutofit/>
          </a:bodyPr>
          <a:lstStyle/>
          <a:p>
            <a:pPr algn="r">
              <a:lnSpc>
                <a:spcPct val="100000"/>
              </a:lnSpc>
              <a:buNone/>
              <a:defRPr sz="975" b="1">
                <a:solidFill>
                  <a:srgbClr val="0A315C"/>
                </a:solidFill>
                <a:latin typeface="Avenir Next"/>
                <a:ea typeface="Avenir Next"/>
                <a:cs typeface="Avenir Next"/>
              </a:defRPr>
            </a:pPr>
            <a:r>
              <a:rPr sz="975" b="1">
                <a:solidFill>
                  <a:srgbClr val="0A315C"/>
                </a:solidFill>
                <a:latin typeface="Avenir Next"/>
                <a:ea typeface="Avenir Next"/>
                <a:cs typeface="Avenir Next"/>
              </a:rPr>
              <a:t>20</a:t>
            </a:r>
          </a:p>
        </p:txBody>
      </p:sp>
    </p:spTree>
    <p:extLst>
      <p:ext uri="{BB962C8B-B14F-4D97-AF65-F5344CB8AC3E}">
        <p14:creationId xmlns:p14="http://schemas.microsoft.com/office/powerpoint/2010/main" val="10573021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A315C"/>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169EC90E-167E-4E3C-9D06-CADE1C4826DA}"/>
              </a:ext>
            </a:extLst>
          </p:cNvPr>
          <p:cNvSpPr>
            <a:spLocks noGrp="1"/>
          </p:cNvSpPr>
          <p:nvPr/>
        </p:nvSpPr>
        <p:spPr>
          <a:xfrm>
            <a:off x="0" y="0"/>
            <a:ext cx="5810250" cy="6858000"/>
          </a:xfrm>
          <a:prstGeom prst="rect">
            <a:avLst/>
          </a:prstGeom>
          <a:gradFill>
            <a:gsLst>
              <a:gs pos="0">
                <a:srgbClr val="0A315C">
                  <a:alpha val="96000"/>
                </a:srgbClr>
              </a:gs>
              <a:gs pos="72000">
                <a:srgbClr val="0A315C">
                  <a:alpha val="84000"/>
                </a:srgbClr>
              </a:gs>
              <a:gs pos="100000">
                <a:srgbClr val="0A315C">
                  <a:alpha val="0"/>
                </a:srgbClr>
              </a:gs>
            </a:gsLst>
            <a:lin ang="5400000"/>
          </a:gradFill>
          <a:ln w="0">
            <a:noFill/>
            <a:prstDash val="solid"/>
          </a:ln>
        </p:spPr>
        <p:txBody>
          <a:bodyPr/>
          <a:lstStyle/>
          <a:p>
            <a:endParaRPr lang="en-US"/>
          </a:p>
        </p:txBody>
      </p:sp>
      <p:sp>
        <p:nvSpPr>
          <p:cNvPr id="3" name="Rectangle 2">
            <a:extLst>
              <a:ext uri="{FF2B5EF4-FFF2-40B4-BE49-F238E27FC236}">
                <a16:creationId xmlns:a16="http://schemas.microsoft.com/office/drawing/2014/main" id="{2B72092C-809F-4767-A00C-87684363A09A}"/>
              </a:ext>
            </a:extLst>
          </p:cNvPr>
          <p:cNvSpPr>
            <a:spLocks noGrp="1"/>
          </p:cNvSpPr>
          <p:nvPr/>
        </p:nvSpPr>
        <p:spPr>
          <a:xfrm>
            <a:off x="609600" y="609600"/>
            <a:ext cx="4762500" cy="876300"/>
          </a:xfrm>
          <a:prstGeom prst="rect">
            <a:avLst/>
          </a:prstGeom>
          <a:noFill/>
          <a:ln w="0">
            <a:noFill/>
            <a:prstDash val="solid"/>
          </a:ln>
        </p:spPr>
        <p:txBody>
          <a:bodyPr wrap="square" lIns="0" tIns="0" rIns="0" bIns="0" anchor="t">
            <a:normAutofit fontScale="85185"/>
          </a:bodyPr>
          <a:lstStyle/>
          <a:p>
            <a:pPr algn="l">
              <a:lnSpc>
                <a:spcPct val="100000"/>
              </a:lnSpc>
              <a:buNone/>
              <a:defRPr sz="3375" b="0">
                <a:solidFill>
                  <a:srgbClr val="FAF9F6"/>
                </a:solidFill>
                <a:latin typeface="Didot"/>
                <a:ea typeface="Didot"/>
                <a:cs typeface="Didot"/>
              </a:defRPr>
            </a:pPr>
            <a:r>
              <a:rPr sz="3375" b="0">
                <a:solidFill>
                  <a:srgbClr val="FAF9F6"/>
                </a:solidFill>
                <a:latin typeface="Didot"/>
                <a:ea typeface="Didot"/>
                <a:cs typeface="Didot"/>
              </a:rPr>
              <a:t>Elegir. Regresar. Gastar la paz.</a:t>
            </a:r>
          </a:p>
        </p:txBody>
      </p:sp>
      <p:sp>
        <p:nvSpPr>
          <p:cNvPr id="4" name="Rectangle 3">
            <a:extLst>
              <a:ext uri="{FF2B5EF4-FFF2-40B4-BE49-F238E27FC236}">
                <a16:creationId xmlns:a16="http://schemas.microsoft.com/office/drawing/2014/main" id="{632E4569-BCD9-4D5F-B218-C0DF7BBF4771}"/>
              </a:ext>
            </a:extLst>
          </p:cNvPr>
          <p:cNvSpPr>
            <a:spLocks noGrp="1"/>
          </p:cNvSpPr>
          <p:nvPr/>
        </p:nvSpPr>
        <p:spPr>
          <a:xfrm>
            <a:off x="609600" y="2190750"/>
            <a:ext cx="4476750" cy="1238250"/>
          </a:xfrm>
          <a:prstGeom prst="rect">
            <a:avLst/>
          </a:prstGeom>
          <a:noFill/>
          <a:ln w="0">
            <a:noFill/>
            <a:prstDash val="solid"/>
          </a:ln>
        </p:spPr>
        <p:txBody>
          <a:bodyPr wrap="square" lIns="0" tIns="0" rIns="0" bIns="0" anchor="t">
            <a:normAutofit/>
          </a:bodyPr>
          <a:lstStyle/>
          <a:p>
            <a:pPr algn="l">
              <a:lnSpc>
                <a:spcPct val="104000"/>
              </a:lnSpc>
              <a:buNone/>
              <a:defRPr sz="2700" b="0">
                <a:solidFill>
                  <a:srgbClr val="D2B06C"/>
                </a:solidFill>
                <a:latin typeface="Didot"/>
                <a:ea typeface="Didot"/>
                <a:cs typeface="Didot"/>
              </a:defRPr>
            </a:pPr>
            <a:r>
              <a:rPr sz="2700" b="0">
                <a:solidFill>
                  <a:srgbClr val="D2B06C"/>
                </a:solidFill>
                <a:latin typeface="Didot"/>
                <a:ea typeface="Didot"/>
                <a:cs typeface="Didot"/>
              </a:rPr>
              <a:t>La paz se vuelve real cuando otra persona la recibe.</a:t>
            </a:r>
          </a:p>
        </p:txBody>
      </p:sp>
      <p:sp>
        <p:nvSpPr>
          <p:cNvPr id="5" name="Rectangle 4">
            <a:extLst>
              <a:ext uri="{FF2B5EF4-FFF2-40B4-BE49-F238E27FC236}">
                <a16:creationId xmlns:a16="http://schemas.microsoft.com/office/drawing/2014/main" id="{4DD356C2-EAD4-495F-8BFD-54A38E67AB2B}"/>
              </a:ext>
            </a:extLst>
          </p:cNvPr>
          <p:cNvSpPr>
            <a:spLocks noGrp="1"/>
          </p:cNvSpPr>
          <p:nvPr/>
        </p:nvSpPr>
        <p:spPr>
          <a:xfrm>
            <a:off x="628650" y="4000500"/>
            <a:ext cx="4095750" cy="1200150"/>
          </a:xfrm>
          <a:prstGeom prst="rect">
            <a:avLst/>
          </a:prstGeom>
          <a:noFill/>
          <a:ln w="0">
            <a:noFill/>
            <a:prstDash val="solid"/>
          </a:ln>
        </p:spPr>
        <p:txBody>
          <a:bodyPr wrap="square" lIns="0" tIns="0" rIns="0" bIns="0" anchor="t">
            <a:normAutofit/>
          </a:bodyPr>
          <a:lstStyle/>
          <a:p>
            <a:pPr algn="l">
              <a:lnSpc>
                <a:spcPct val="115000"/>
              </a:lnSpc>
              <a:buNone/>
              <a:defRPr sz="1650" b="0">
                <a:solidFill>
                  <a:srgbClr val="FFFFFF">
                    <a:alpha val="84000"/>
                  </a:srgbClr>
                </a:solidFill>
                <a:latin typeface="Avenir Next"/>
                <a:ea typeface="Avenir Next"/>
                <a:cs typeface="Avenir Next"/>
              </a:defRPr>
            </a:pPr>
            <a:r>
              <a:rPr sz="1650" b="0">
                <a:solidFill>
                  <a:srgbClr val="FFFFFF">
                    <a:alpha val="84000"/>
                  </a:srgbClr>
                </a:solidFill>
                <a:latin typeface="Avenir Next"/>
                <a:ea typeface="Avenir Next"/>
                <a:cs typeface="Avenir Next"/>
              </a:rPr>
              <a:t>El estado asentado cruza el intervalo mediante una acción pequeña y regresa después al hogar y al campo más amplio.</a:t>
            </a:r>
          </a:p>
        </p:txBody>
      </p:sp>
      <p:sp>
        <p:nvSpPr>
          <p:cNvPr id="6" name="Rectangle 5">
            <a:extLst>
              <a:ext uri="{FF2B5EF4-FFF2-40B4-BE49-F238E27FC236}">
                <a16:creationId xmlns:a16="http://schemas.microsoft.com/office/drawing/2014/main" id="{7EC5D61D-8216-4711-82A9-D6BB36C7A76D}"/>
              </a:ext>
            </a:extLst>
          </p:cNvPr>
          <p:cNvSpPr>
            <a:spLocks noGrp="1"/>
          </p:cNvSpPr>
          <p:nvPr/>
        </p:nvSpPr>
        <p:spPr>
          <a:xfrm>
            <a:off x="609600" y="6572250"/>
            <a:ext cx="6667500" cy="152400"/>
          </a:xfrm>
          <a:prstGeom prst="rect">
            <a:avLst/>
          </a:prstGeom>
          <a:noFill/>
          <a:ln w="0">
            <a:noFill/>
            <a:prstDash val="solid"/>
          </a:ln>
        </p:spPr>
        <p:txBody>
          <a:bodyPr wrap="square" lIns="0" tIns="0" rIns="0" bIns="0" anchor="t">
            <a:normAutofit/>
          </a:bodyPr>
          <a:lstStyle/>
          <a:p>
            <a:pPr algn="l">
              <a:lnSpc>
                <a:spcPct val="100000"/>
              </a:lnSpc>
              <a:buNone/>
              <a:defRPr sz="975" b="0">
                <a:solidFill>
                  <a:srgbClr val="FFFFFF">
                    <a:alpha val="62000"/>
                  </a:srgbClr>
                </a:solidFill>
                <a:latin typeface="Avenir Next"/>
                <a:ea typeface="Avenir Next"/>
                <a:cs typeface="Avenir Next"/>
              </a:defRPr>
            </a:pPr>
            <a:r>
              <a:rPr sz="975" b="0">
                <a:solidFill>
                  <a:srgbClr val="FFFFFF">
                    <a:alpha val="62000"/>
                  </a:srgbClr>
                </a:solidFill>
                <a:latin typeface="Avenir Next"/>
                <a:ea typeface="Avenir Next"/>
                <a:cs typeface="Avenir Next"/>
              </a:rPr>
              <a:t>Paz Fundamental: El Libro Fuente</a:t>
            </a:r>
          </a:p>
        </p:txBody>
      </p:sp>
      <p:sp>
        <p:nvSpPr>
          <p:cNvPr id="7" name="Rounded Rectangle 6">
            <a:extLst>
              <a:ext uri="{FF2B5EF4-FFF2-40B4-BE49-F238E27FC236}">
                <a16:creationId xmlns:a16="http://schemas.microsoft.com/office/drawing/2014/main" id="{B26DB847-95CB-499A-8B74-469D28264567}"/>
              </a:ext>
            </a:extLst>
          </p:cNvPr>
          <p:cNvSpPr>
            <a:spLocks noGrp="1"/>
          </p:cNvSpPr>
          <p:nvPr/>
        </p:nvSpPr>
        <p:spPr>
          <a:xfrm>
            <a:off x="10991850" y="6457950"/>
            <a:ext cx="723900" cy="285750"/>
          </a:xfrm>
          <a:prstGeom prst="roundRect">
            <a:avLst>
              <a:gd name="adj" fmla="val 26667"/>
            </a:avLst>
          </a:prstGeom>
          <a:solidFill>
            <a:srgbClr val="0A315C">
              <a:alpha val="82000"/>
            </a:srgbClr>
          </a:solidFill>
          <a:ln w="0">
            <a:noFill/>
            <a:prstDash val="solid"/>
          </a:ln>
        </p:spPr>
        <p:txBody>
          <a:bodyPr/>
          <a:lstStyle/>
          <a:p>
            <a:endParaRPr lang="en-US"/>
          </a:p>
        </p:txBody>
      </p:sp>
      <p:sp>
        <p:nvSpPr>
          <p:cNvPr id="8" name="Rectangle 7">
            <a:extLst>
              <a:ext uri="{FF2B5EF4-FFF2-40B4-BE49-F238E27FC236}">
                <a16:creationId xmlns:a16="http://schemas.microsoft.com/office/drawing/2014/main" id="{679394B7-CA50-40DE-B961-010E7DFBC1A3}"/>
              </a:ext>
            </a:extLst>
          </p:cNvPr>
          <p:cNvSpPr>
            <a:spLocks noGrp="1"/>
          </p:cNvSpPr>
          <p:nvPr/>
        </p:nvSpPr>
        <p:spPr>
          <a:xfrm>
            <a:off x="11125200" y="6524625"/>
            <a:ext cx="457200" cy="171450"/>
          </a:xfrm>
          <a:prstGeom prst="rect">
            <a:avLst/>
          </a:prstGeom>
          <a:noFill/>
          <a:ln w="0">
            <a:noFill/>
            <a:prstDash val="solid"/>
          </a:ln>
        </p:spPr>
        <p:txBody>
          <a:bodyPr wrap="square" lIns="0" tIns="0" rIns="0" bIns="0" anchor="t">
            <a:normAutofit/>
          </a:bodyPr>
          <a:lstStyle/>
          <a:p>
            <a:pPr algn="r">
              <a:lnSpc>
                <a:spcPct val="100000"/>
              </a:lnSpc>
              <a:buNone/>
              <a:defRPr sz="975" b="1">
                <a:solidFill>
                  <a:srgbClr val="FAF9F6"/>
                </a:solidFill>
                <a:latin typeface="Avenir Next"/>
                <a:ea typeface="Avenir Next"/>
                <a:cs typeface="Avenir Next"/>
              </a:defRPr>
            </a:pPr>
            <a:r>
              <a:rPr sz="975" b="1">
                <a:solidFill>
                  <a:srgbClr val="FAF9F6"/>
                </a:solidFill>
                <a:latin typeface="Avenir Next"/>
                <a:ea typeface="Avenir Next"/>
                <a:cs typeface="Avenir Next"/>
              </a:rPr>
              <a:t>21</a:t>
            </a:r>
          </a:p>
        </p:txBody>
      </p:sp>
    </p:spTree>
    <p:extLst>
      <p:ext uri="{BB962C8B-B14F-4D97-AF65-F5344CB8AC3E}">
        <p14:creationId xmlns:p14="http://schemas.microsoft.com/office/powerpoint/2010/main" val="5484958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7F0F4"/>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2B3E511B-8551-4AC8-A48A-82CD7242D8CC}"/>
              </a:ext>
            </a:extLst>
          </p:cNvPr>
          <p:cNvSpPr>
            <a:spLocks noGrp="1"/>
          </p:cNvSpPr>
          <p:nvPr/>
        </p:nvSpPr>
        <p:spPr>
          <a:xfrm>
            <a:off x="609600" y="400050"/>
            <a:ext cx="10668000" cy="609600"/>
          </a:xfrm>
          <a:prstGeom prst="rect">
            <a:avLst/>
          </a:prstGeom>
          <a:noFill/>
          <a:ln w="0">
            <a:noFill/>
            <a:prstDash val="solid"/>
          </a:ln>
        </p:spPr>
        <p:txBody>
          <a:bodyPr wrap="square" lIns="0" tIns="0" rIns="0" bIns="0" anchor="t">
            <a:normAutofit/>
          </a:bodyPr>
          <a:lstStyle/>
          <a:p>
            <a:pPr algn="l">
              <a:lnSpc>
                <a:spcPct val="100000"/>
              </a:lnSpc>
              <a:buNone/>
              <a:defRPr sz="3600" b="0">
                <a:solidFill>
                  <a:srgbClr val="0A315C"/>
                </a:solidFill>
                <a:latin typeface="Didot"/>
                <a:ea typeface="Didot"/>
                <a:cs typeface="Didot"/>
              </a:defRPr>
            </a:pPr>
            <a:r>
              <a:rPr sz="3600" b="0">
                <a:solidFill>
                  <a:srgbClr val="0A315C"/>
                </a:solidFill>
                <a:latin typeface="Didot"/>
                <a:ea typeface="Didot"/>
                <a:cs typeface="Didot"/>
              </a:rPr>
              <a:t>Las escalas del regreso</a:t>
            </a:r>
          </a:p>
        </p:txBody>
      </p:sp>
      <p:sp>
        <p:nvSpPr>
          <p:cNvPr id="2" name="Oval 1">
            <a:extLst>
              <a:ext uri="{FF2B5EF4-FFF2-40B4-BE49-F238E27FC236}">
                <a16:creationId xmlns:a16="http://schemas.microsoft.com/office/drawing/2014/main" id="{12C35124-B63E-4579-B033-A9D381961378}"/>
              </a:ext>
            </a:extLst>
          </p:cNvPr>
          <p:cNvSpPr>
            <a:spLocks noGrp="1"/>
          </p:cNvSpPr>
          <p:nvPr/>
        </p:nvSpPr>
        <p:spPr>
          <a:xfrm>
            <a:off x="4143375" y="1722834"/>
            <a:ext cx="6191250" cy="3869531"/>
          </a:xfrm>
          <a:prstGeom prst="ellipse">
            <a:avLst/>
          </a:prstGeom>
          <a:noFill/>
          <a:ln w="28575">
            <a:solidFill>
              <a:srgbClr val="0A315C"/>
            </a:solidFill>
            <a:prstDash val="solid"/>
          </a:ln>
        </p:spPr>
        <p:txBody>
          <a:bodyPr/>
          <a:lstStyle/>
          <a:p>
            <a:endParaRPr lang="en-US"/>
          </a:p>
        </p:txBody>
      </p:sp>
      <p:sp>
        <p:nvSpPr>
          <p:cNvPr id="3" name="Oval 2">
            <a:extLst>
              <a:ext uri="{FF2B5EF4-FFF2-40B4-BE49-F238E27FC236}">
                <a16:creationId xmlns:a16="http://schemas.microsoft.com/office/drawing/2014/main" id="{975600FB-A2B3-4776-9765-C515937F46B3}"/>
              </a:ext>
            </a:extLst>
          </p:cNvPr>
          <p:cNvSpPr>
            <a:spLocks noGrp="1"/>
          </p:cNvSpPr>
          <p:nvPr/>
        </p:nvSpPr>
        <p:spPr>
          <a:xfrm>
            <a:off x="4762500" y="2109788"/>
            <a:ext cx="4953000" cy="3095625"/>
          </a:xfrm>
          <a:prstGeom prst="ellipse">
            <a:avLst/>
          </a:prstGeom>
          <a:noFill/>
          <a:ln w="19050">
            <a:solidFill>
              <a:srgbClr val="93B5CD"/>
            </a:solidFill>
            <a:prstDash val="solid"/>
          </a:ln>
        </p:spPr>
        <p:txBody>
          <a:bodyPr/>
          <a:lstStyle/>
          <a:p>
            <a:endParaRPr lang="en-US"/>
          </a:p>
        </p:txBody>
      </p:sp>
      <p:sp>
        <p:nvSpPr>
          <p:cNvPr id="4" name="Oval 3">
            <a:extLst>
              <a:ext uri="{FF2B5EF4-FFF2-40B4-BE49-F238E27FC236}">
                <a16:creationId xmlns:a16="http://schemas.microsoft.com/office/drawing/2014/main" id="{F655578E-69F7-4CD1-B29A-8C3367642F1E}"/>
              </a:ext>
            </a:extLst>
          </p:cNvPr>
          <p:cNvSpPr>
            <a:spLocks noGrp="1"/>
          </p:cNvSpPr>
          <p:nvPr/>
        </p:nvSpPr>
        <p:spPr>
          <a:xfrm>
            <a:off x="5334000" y="2466975"/>
            <a:ext cx="3810000" cy="2381250"/>
          </a:xfrm>
          <a:prstGeom prst="ellipse">
            <a:avLst/>
          </a:prstGeom>
          <a:noFill/>
          <a:ln w="19050">
            <a:solidFill>
              <a:srgbClr val="93B5CD"/>
            </a:solidFill>
            <a:prstDash val="solid"/>
          </a:ln>
        </p:spPr>
        <p:txBody>
          <a:bodyPr/>
          <a:lstStyle/>
          <a:p>
            <a:endParaRPr lang="en-US"/>
          </a:p>
        </p:txBody>
      </p:sp>
      <p:sp>
        <p:nvSpPr>
          <p:cNvPr id="5" name="Oval 4">
            <a:extLst>
              <a:ext uri="{FF2B5EF4-FFF2-40B4-BE49-F238E27FC236}">
                <a16:creationId xmlns:a16="http://schemas.microsoft.com/office/drawing/2014/main" id="{CFA6E8E8-199D-4AA4-A096-27708F8B4873}"/>
              </a:ext>
            </a:extLst>
          </p:cNvPr>
          <p:cNvSpPr>
            <a:spLocks noGrp="1"/>
          </p:cNvSpPr>
          <p:nvPr/>
        </p:nvSpPr>
        <p:spPr>
          <a:xfrm>
            <a:off x="5905500" y="2824163"/>
            <a:ext cx="2667000" cy="1666875"/>
          </a:xfrm>
          <a:prstGeom prst="ellipse">
            <a:avLst/>
          </a:prstGeom>
          <a:noFill/>
          <a:ln w="19050">
            <a:solidFill>
              <a:srgbClr val="93B5CD"/>
            </a:solidFill>
            <a:prstDash val="solid"/>
          </a:ln>
        </p:spPr>
        <p:txBody>
          <a:bodyPr/>
          <a:lstStyle/>
          <a:p>
            <a:endParaRPr lang="en-US"/>
          </a:p>
        </p:txBody>
      </p:sp>
      <p:sp>
        <p:nvSpPr>
          <p:cNvPr id="6" name="Oval 5">
            <a:extLst>
              <a:ext uri="{FF2B5EF4-FFF2-40B4-BE49-F238E27FC236}">
                <a16:creationId xmlns:a16="http://schemas.microsoft.com/office/drawing/2014/main" id="{1F858BE5-5B24-4E2F-A724-88F791FE74B0}"/>
              </a:ext>
            </a:extLst>
          </p:cNvPr>
          <p:cNvSpPr>
            <a:spLocks noGrp="1"/>
          </p:cNvSpPr>
          <p:nvPr/>
        </p:nvSpPr>
        <p:spPr>
          <a:xfrm>
            <a:off x="6429375" y="3151584"/>
            <a:ext cx="1619250" cy="1012031"/>
          </a:xfrm>
          <a:prstGeom prst="ellipse">
            <a:avLst/>
          </a:prstGeom>
          <a:solidFill>
            <a:srgbClr val="D2B06C">
              <a:alpha val="28000"/>
            </a:srgbClr>
          </a:solidFill>
          <a:ln w="19050">
            <a:solidFill>
              <a:srgbClr val="93B5CD"/>
            </a:solidFill>
            <a:prstDash val="solid"/>
          </a:ln>
        </p:spPr>
        <p:txBody>
          <a:bodyPr/>
          <a:lstStyle/>
          <a:p>
            <a:endParaRPr lang="en-US"/>
          </a:p>
        </p:txBody>
      </p:sp>
      <p:sp>
        <p:nvSpPr>
          <p:cNvPr id="7" name="Rectangle 6">
            <a:extLst>
              <a:ext uri="{FF2B5EF4-FFF2-40B4-BE49-F238E27FC236}">
                <a16:creationId xmlns:a16="http://schemas.microsoft.com/office/drawing/2014/main" id="{1BE0A282-D691-4F90-83CE-B879C5A4A814}"/>
              </a:ext>
            </a:extLst>
          </p:cNvPr>
          <p:cNvSpPr>
            <a:spLocks noGrp="1"/>
          </p:cNvSpPr>
          <p:nvPr/>
        </p:nvSpPr>
        <p:spPr>
          <a:xfrm>
            <a:off x="6115050" y="4011216"/>
            <a:ext cx="2247900" cy="266700"/>
          </a:xfrm>
          <a:prstGeom prst="rect">
            <a:avLst/>
          </a:prstGeom>
          <a:solidFill>
            <a:srgbClr val="E7F0F4"/>
          </a:solidFill>
          <a:ln w="0">
            <a:noFill/>
            <a:prstDash val="solid"/>
          </a:ln>
        </p:spPr>
        <p:txBody>
          <a:bodyPr wrap="square" lIns="0" tIns="0" rIns="0" bIns="0" anchor="ctr">
            <a:normAutofit/>
          </a:bodyPr>
          <a:lstStyle/>
          <a:p>
            <a:pPr algn="ctr">
              <a:lnSpc>
                <a:spcPct val="100000"/>
              </a:lnSpc>
              <a:buNone/>
              <a:defRPr sz="1050" b="1">
                <a:solidFill>
                  <a:srgbClr val="5D7489"/>
                </a:solidFill>
                <a:latin typeface="Avenir Next"/>
                <a:ea typeface="Avenir Next"/>
                <a:cs typeface="Avenir Next"/>
              </a:defRPr>
            </a:pPr>
            <a:r>
              <a:rPr sz="1050" b="1">
                <a:solidFill>
                  <a:srgbClr val="5D7489"/>
                </a:solidFill>
                <a:latin typeface="Avenir Next"/>
                <a:ea typeface="Avenir Next"/>
                <a:cs typeface="Avenir Next"/>
              </a:rPr>
              <a:t>HOGAR</a:t>
            </a:r>
          </a:p>
        </p:txBody>
      </p:sp>
      <p:sp>
        <p:nvSpPr>
          <p:cNvPr id="8" name="Rectangle 7">
            <a:extLst>
              <a:ext uri="{FF2B5EF4-FFF2-40B4-BE49-F238E27FC236}">
                <a16:creationId xmlns:a16="http://schemas.microsoft.com/office/drawing/2014/main" id="{CBAA5834-E0B9-4CF8-927E-577FBE53B933}"/>
              </a:ext>
            </a:extLst>
          </p:cNvPr>
          <p:cNvSpPr>
            <a:spLocks noGrp="1"/>
          </p:cNvSpPr>
          <p:nvPr/>
        </p:nvSpPr>
        <p:spPr>
          <a:xfrm>
            <a:off x="6115050" y="4338638"/>
            <a:ext cx="2247900" cy="266700"/>
          </a:xfrm>
          <a:prstGeom prst="rect">
            <a:avLst/>
          </a:prstGeom>
          <a:solidFill>
            <a:srgbClr val="E7F0F4"/>
          </a:solidFill>
          <a:ln w="0">
            <a:noFill/>
            <a:prstDash val="solid"/>
          </a:ln>
        </p:spPr>
        <p:txBody>
          <a:bodyPr wrap="square" lIns="0" tIns="0" rIns="0" bIns="0" anchor="ctr">
            <a:normAutofit/>
          </a:bodyPr>
          <a:lstStyle/>
          <a:p>
            <a:pPr algn="ctr">
              <a:lnSpc>
                <a:spcPct val="100000"/>
              </a:lnSpc>
              <a:buNone/>
              <a:defRPr sz="1050" b="1">
                <a:solidFill>
                  <a:srgbClr val="5D7489"/>
                </a:solidFill>
                <a:latin typeface="Avenir Next"/>
                <a:ea typeface="Avenir Next"/>
                <a:cs typeface="Avenir Next"/>
              </a:defRPr>
            </a:pPr>
            <a:r>
              <a:rPr sz="1050" b="1">
                <a:solidFill>
                  <a:srgbClr val="5D7489"/>
                </a:solidFill>
                <a:latin typeface="Avenir Next"/>
                <a:ea typeface="Avenir Next"/>
                <a:cs typeface="Avenir Next"/>
              </a:rPr>
              <a:t>ORGANIZACIÓN</a:t>
            </a:r>
          </a:p>
        </p:txBody>
      </p:sp>
      <p:sp>
        <p:nvSpPr>
          <p:cNvPr id="9" name="Rectangle 8">
            <a:extLst>
              <a:ext uri="{FF2B5EF4-FFF2-40B4-BE49-F238E27FC236}">
                <a16:creationId xmlns:a16="http://schemas.microsoft.com/office/drawing/2014/main" id="{5B8DCD98-9E0A-459A-821F-C7F0EB7808EB}"/>
              </a:ext>
            </a:extLst>
          </p:cNvPr>
          <p:cNvSpPr>
            <a:spLocks noGrp="1"/>
          </p:cNvSpPr>
          <p:nvPr/>
        </p:nvSpPr>
        <p:spPr>
          <a:xfrm>
            <a:off x="6115050" y="4695825"/>
            <a:ext cx="2247900" cy="266700"/>
          </a:xfrm>
          <a:prstGeom prst="rect">
            <a:avLst/>
          </a:prstGeom>
          <a:solidFill>
            <a:srgbClr val="E7F0F4"/>
          </a:solidFill>
          <a:ln w="0">
            <a:noFill/>
            <a:prstDash val="solid"/>
          </a:ln>
        </p:spPr>
        <p:txBody>
          <a:bodyPr wrap="square" lIns="0" tIns="0" rIns="0" bIns="0" anchor="ctr">
            <a:normAutofit/>
          </a:bodyPr>
          <a:lstStyle/>
          <a:p>
            <a:pPr algn="ctr">
              <a:lnSpc>
                <a:spcPct val="100000"/>
              </a:lnSpc>
              <a:buNone/>
              <a:defRPr sz="1050" b="1">
                <a:solidFill>
                  <a:srgbClr val="5D7489"/>
                </a:solidFill>
                <a:latin typeface="Avenir Next"/>
                <a:ea typeface="Avenir Next"/>
                <a:cs typeface="Avenir Next"/>
              </a:defRPr>
            </a:pPr>
            <a:r>
              <a:rPr sz="1050" b="1">
                <a:solidFill>
                  <a:srgbClr val="5D7489"/>
                </a:solidFill>
                <a:latin typeface="Avenir Next"/>
                <a:ea typeface="Avenir Next"/>
                <a:cs typeface="Avenir Next"/>
              </a:rPr>
              <a:t>CIUDAD</a:t>
            </a:r>
          </a:p>
        </p:txBody>
      </p:sp>
      <p:sp>
        <p:nvSpPr>
          <p:cNvPr id="10" name="Rectangle 9">
            <a:extLst>
              <a:ext uri="{FF2B5EF4-FFF2-40B4-BE49-F238E27FC236}">
                <a16:creationId xmlns:a16="http://schemas.microsoft.com/office/drawing/2014/main" id="{B9EB6F80-21B9-4393-AB90-A25C08AD0992}"/>
              </a:ext>
            </a:extLst>
          </p:cNvPr>
          <p:cNvSpPr>
            <a:spLocks noGrp="1"/>
          </p:cNvSpPr>
          <p:nvPr/>
        </p:nvSpPr>
        <p:spPr>
          <a:xfrm>
            <a:off x="6115050" y="5053013"/>
            <a:ext cx="2247900" cy="266700"/>
          </a:xfrm>
          <a:prstGeom prst="rect">
            <a:avLst/>
          </a:prstGeom>
          <a:solidFill>
            <a:srgbClr val="E7F0F4"/>
          </a:solidFill>
          <a:ln w="0">
            <a:noFill/>
            <a:prstDash val="solid"/>
          </a:ln>
        </p:spPr>
        <p:txBody>
          <a:bodyPr wrap="square" lIns="0" tIns="0" rIns="0" bIns="0" anchor="ctr">
            <a:normAutofit/>
          </a:bodyPr>
          <a:lstStyle/>
          <a:p>
            <a:pPr algn="ctr">
              <a:lnSpc>
                <a:spcPct val="100000"/>
              </a:lnSpc>
              <a:buNone/>
              <a:defRPr sz="1050" b="1">
                <a:solidFill>
                  <a:srgbClr val="5D7489"/>
                </a:solidFill>
                <a:latin typeface="Avenir Next"/>
                <a:ea typeface="Avenir Next"/>
                <a:cs typeface="Avenir Next"/>
              </a:defRPr>
            </a:pPr>
            <a:r>
              <a:rPr sz="1050" b="1">
                <a:solidFill>
                  <a:srgbClr val="5D7489"/>
                </a:solidFill>
                <a:latin typeface="Avenir Next"/>
                <a:ea typeface="Avenir Next"/>
                <a:cs typeface="Avenir Next"/>
              </a:rPr>
              <a:t>ENTRE NACIONES</a:t>
            </a:r>
          </a:p>
        </p:txBody>
      </p:sp>
      <p:sp>
        <p:nvSpPr>
          <p:cNvPr id="11" name="Rectangle 10">
            <a:extLst>
              <a:ext uri="{FF2B5EF4-FFF2-40B4-BE49-F238E27FC236}">
                <a16:creationId xmlns:a16="http://schemas.microsoft.com/office/drawing/2014/main" id="{EA37870C-1D1E-4B41-9CFD-0D9C62B4A16F}"/>
              </a:ext>
            </a:extLst>
          </p:cNvPr>
          <p:cNvSpPr>
            <a:spLocks noGrp="1"/>
          </p:cNvSpPr>
          <p:nvPr/>
        </p:nvSpPr>
        <p:spPr>
          <a:xfrm>
            <a:off x="6115050" y="5439966"/>
            <a:ext cx="2247900" cy="266700"/>
          </a:xfrm>
          <a:prstGeom prst="rect">
            <a:avLst/>
          </a:prstGeom>
          <a:solidFill>
            <a:srgbClr val="E7F0F4"/>
          </a:solidFill>
          <a:ln w="0">
            <a:noFill/>
            <a:prstDash val="solid"/>
          </a:ln>
        </p:spPr>
        <p:txBody>
          <a:bodyPr wrap="square" lIns="0" tIns="0" rIns="0" bIns="0" anchor="ctr">
            <a:normAutofit/>
          </a:bodyPr>
          <a:lstStyle/>
          <a:p>
            <a:pPr algn="ctr">
              <a:lnSpc>
                <a:spcPct val="100000"/>
              </a:lnSpc>
              <a:buNone/>
              <a:defRPr sz="1200" b="1">
                <a:solidFill>
                  <a:srgbClr val="0A315C"/>
                </a:solidFill>
                <a:latin typeface="Avenir Next"/>
                <a:ea typeface="Avenir Next"/>
                <a:cs typeface="Avenir Next"/>
              </a:defRPr>
            </a:pPr>
            <a:r>
              <a:rPr sz="1200" b="1">
                <a:solidFill>
                  <a:srgbClr val="0A315C"/>
                </a:solidFill>
                <a:latin typeface="Avenir Next"/>
                <a:ea typeface="Avenir Next"/>
                <a:cs typeface="Avenir Next"/>
              </a:rPr>
              <a:t>DIEZ MIL MILLONES</a:t>
            </a:r>
          </a:p>
        </p:txBody>
      </p:sp>
      <p:sp>
        <p:nvSpPr>
          <p:cNvPr id="12" name="Rectangle 11">
            <a:extLst>
              <a:ext uri="{FF2B5EF4-FFF2-40B4-BE49-F238E27FC236}">
                <a16:creationId xmlns:a16="http://schemas.microsoft.com/office/drawing/2014/main" id="{6CD59ED5-46AE-43AE-8B25-2FEA3696039B}"/>
              </a:ext>
            </a:extLst>
          </p:cNvPr>
          <p:cNvSpPr>
            <a:spLocks noGrp="1"/>
          </p:cNvSpPr>
          <p:nvPr/>
        </p:nvSpPr>
        <p:spPr>
          <a:xfrm>
            <a:off x="666750" y="1428750"/>
            <a:ext cx="3429000" cy="914400"/>
          </a:xfrm>
          <a:prstGeom prst="rect">
            <a:avLst/>
          </a:prstGeom>
          <a:noFill/>
          <a:ln w="0">
            <a:noFill/>
            <a:prstDash val="solid"/>
          </a:ln>
        </p:spPr>
        <p:txBody>
          <a:bodyPr wrap="square" lIns="0" tIns="0" rIns="0" bIns="0" anchor="t">
            <a:normAutofit fontScale="79461"/>
          </a:bodyPr>
          <a:lstStyle/>
          <a:p>
            <a:pPr algn="l">
              <a:lnSpc>
                <a:spcPct val="105000"/>
              </a:lnSpc>
              <a:buNone/>
              <a:defRPr sz="2400" b="0">
                <a:solidFill>
                  <a:srgbClr val="0A315C"/>
                </a:solidFill>
                <a:latin typeface="Didot"/>
                <a:ea typeface="Didot"/>
                <a:cs typeface="Didot"/>
              </a:defRPr>
            </a:pPr>
            <a:r>
              <a:rPr sz="2400" b="0">
                <a:solidFill>
                  <a:srgbClr val="0A315C"/>
                </a:solidFill>
                <a:latin typeface="Didot"/>
                <a:ea typeface="Didot"/>
                <a:cs typeface="Didot"/>
              </a:rPr>
              <a:t>Los mismos ocho movimientos, en un radio creciente</a:t>
            </a:r>
          </a:p>
        </p:txBody>
      </p:sp>
      <p:sp>
        <p:nvSpPr>
          <p:cNvPr id="13" name="Rectangle 12">
            <a:extLst>
              <a:ext uri="{FF2B5EF4-FFF2-40B4-BE49-F238E27FC236}">
                <a16:creationId xmlns:a16="http://schemas.microsoft.com/office/drawing/2014/main" id="{56492D3B-ECE8-43E5-B09A-6FBF9D31754D}"/>
              </a:ext>
            </a:extLst>
          </p:cNvPr>
          <p:cNvSpPr>
            <a:spLocks noGrp="1"/>
          </p:cNvSpPr>
          <p:nvPr/>
        </p:nvSpPr>
        <p:spPr>
          <a:xfrm>
            <a:off x="685800" y="2647950"/>
            <a:ext cx="704850" cy="38100"/>
          </a:xfrm>
          <a:prstGeom prst="rect">
            <a:avLst/>
          </a:prstGeom>
          <a:solidFill>
            <a:srgbClr val="D2B06C"/>
          </a:solidFill>
          <a:ln w="0">
            <a:noFill/>
            <a:prstDash val="solid"/>
          </a:ln>
        </p:spPr>
        <p:txBody>
          <a:bodyPr/>
          <a:lstStyle/>
          <a:p>
            <a:endParaRPr lang="en-US"/>
          </a:p>
        </p:txBody>
      </p:sp>
      <p:sp>
        <p:nvSpPr>
          <p:cNvPr id="14" name="Rectangle 13">
            <a:extLst>
              <a:ext uri="{FF2B5EF4-FFF2-40B4-BE49-F238E27FC236}">
                <a16:creationId xmlns:a16="http://schemas.microsoft.com/office/drawing/2014/main" id="{332B0A3E-E8FC-4325-AC33-0E2D96D196E7}"/>
              </a:ext>
            </a:extLst>
          </p:cNvPr>
          <p:cNvSpPr>
            <a:spLocks noGrp="1"/>
          </p:cNvSpPr>
          <p:nvPr/>
        </p:nvSpPr>
        <p:spPr>
          <a:xfrm>
            <a:off x="666750" y="3009900"/>
            <a:ext cx="3333750" cy="2000250"/>
          </a:xfrm>
          <a:prstGeom prst="rect">
            <a:avLst/>
          </a:prstGeom>
          <a:noFill/>
          <a:ln w="0">
            <a:noFill/>
            <a:prstDash val="solid"/>
          </a:ln>
        </p:spPr>
        <p:txBody>
          <a:bodyPr wrap="square" lIns="0" tIns="0" rIns="0" bIns="0" anchor="t">
            <a:normAutofit/>
          </a:bodyPr>
          <a:lstStyle/>
          <a:p>
            <a:pPr algn="l">
              <a:lnSpc>
                <a:spcPct val="118000"/>
              </a:lnSpc>
              <a:buNone/>
              <a:defRPr sz="1500" b="0">
                <a:solidFill>
                  <a:srgbClr val="203050"/>
                </a:solidFill>
                <a:latin typeface="Avenir Next"/>
                <a:ea typeface="Avenir Next"/>
                <a:cs typeface="Avenir Next"/>
              </a:defRPr>
            </a:pPr>
            <a:r>
              <a:rPr sz="1500" b="0">
                <a:solidFill>
                  <a:srgbClr val="203050"/>
                </a:solidFill>
                <a:latin typeface="Avenir Next"/>
                <a:ea typeface="Avenir Next"/>
                <a:cs typeface="Avenir Next"/>
              </a:rPr>
              <a:t>Reparación en la mesa. Cambio estructural en el trabajo. Lugares cívicos de encuentro. Salas reguladas entre naciones.</a:t>
            </a:r>
          </a:p>
        </p:txBody>
      </p:sp>
      <p:sp>
        <p:nvSpPr>
          <p:cNvPr id="15" name="Rectangle 14">
            <a:extLst>
              <a:ext uri="{FF2B5EF4-FFF2-40B4-BE49-F238E27FC236}">
                <a16:creationId xmlns:a16="http://schemas.microsoft.com/office/drawing/2014/main" id="{006BA764-CA1C-4A97-BFF6-3F8F6A7D5BC1}"/>
              </a:ext>
            </a:extLst>
          </p:cNvPr>
          <p:cNvSpPr>
            <a:spLocks noGrp="1"/>
          </p:cNvSpPr>
          <p:nvPr/>
        </p:nvSpPr>
        <p:spPr>
          <a:xfrm>
            <a:off x="609600" y="6572250"/>
            <a:ext cx="6667500" cy="152400"/>
          </a:xfrm>
          <a:prstGeom prst="rect">
            <a:avLst/>
          </a:prstGeom>
          <a:noFill/>
          <a:ln w="0">
            <a:noFill/>
            <a:prstDash val="solid"/>
          </a:ln>
        </p:spPr>
        <p:txBody>
          <a:bodyPr wrap="square" lIns="0" tIns="0" rIns="0" bIns="0" anchor="t">
            <a:normAutofit/>
          </a:bodyPr>
          <a:lstStyle/>
          <a:p>
            <a:pPr algn="l">
              <a:lnSpc>
                <a:spcPct val="100000"/>
              </a:lnSpc>
              <a:buNone/>
              <a:defRPr sz="975" b="0">
                <a:solidFill>
                  <a:srgbClr val="5D7489"/>
                </a:solidFill>
                <a:latin typeface="Avenir Next"/>
                <a:ea typeface="Avenir Next"/>
                <a:cs typeface="Avenir Next"/>
              </a:defRPr>
            </a:pPr>
            <a:r>
              <a:rPr sz="975" b="0">
                <a:solidFill>
                  <a:srgbClr val="5D7489"/>
                </a:solidFill>
                <a:latin typeface="Avenir Next"/>
                <a:ea typeface="Avenir Next"/>
                <a:cs typeface="Avenir Next"/>
              </a:rPr>
              <a:t>Paz Fundamental: El Libro Fuente</a:t>
            </a:r>
          </a:p>
        </p:txBody>
      </p:sp>
      <p:sp>
        <p:nvSpPr>
          <p:cNvPr id="16" name="Rectangle 15">
            <a:extLst>
              <a:ext uri="{FF2B5EF4-FFF2-40B4-BE49-F238E27FC236}">
                <a16:creationId xmlns:a16="http://schemas.microsoft.com/office/drawing/2014/main" id="{62238C94-02DE-4833-872C-AF591A521C40}"/>
              </a:ext>
            </a:extLst>
          </p:cNvPr>
          <p:cNvSpPr>
            <a:spLocks noGrp="1"/>
          </p:cNvSpPr>
          <p:nvPr/>
        </p:nvSpPr>
        <p:spPr>
          <a:xfrm>
            <a:off x="11125200" y="6553200"/>
            <a:ext cx="457200" cy="171450"/>
          </a:xfrm>
          <a:prstGeom prst="rect">
            <a:avLst/>
          </a:prstGeom>
          <a:noFill/>
          <a:ln w="0">
            <a:noFill/>
            <a:prstDash val="solid"/>
          </a:ln>
        </p:spPr>
        <p:txBody>
          <a:bodyPr wrap="square" lIns="0" tIns="0" rIns="0" bIns="0" anchor="t">
            <a:normAutofit/>
          </a:bodyPr>
          <a:lstStyle/>
          <a:p>
            <a:pPr algn="r">
              <a:lnSpc>
                <a:spcPct val="100000"/>
              </a:lnSpc>
              <a:buNone/>
              <a:defRPr sz="975" b="1">
                <a:solidFill>
                  <a:srgbClr val="0A315C"/>
                </a:solidFill>
                <a:latin typeface="Avenir Next"/>
                <a:ea typeface="Avenir Next"/>
                <a:cs typeface="Avenir Next"/>
              </a:defRPr>
            </a:pPr>
            <a:r>
              <a:rPr sz="975" b="1">
                <a:solidFill>
                  <a:srgbClr val="0A315C"/>
                </a:solidFill>
                <a:latin typeface="Avenir Next"/>
                <a:ea typeface="Avenir Next"/>
                <a:cs typeface="Avenir Next"/>
              </a:rPr>
              <a:t>22</a:t>
            </a:r>
          </a:p>
        </p:txBody>
      </p:sp>
    </p:spTree>
    <p:extLst>
      <p:ext uri="{BB962C8B-B14F-4D97-AF65-F5344CB8AC3E}">
        <p14:creationId xmlns:p14="http://schemas.microsoft.com/office/powerpoint/2010/main" val="13728946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rgbClr val="0A315C"/>
            </a:gs>
            <a:gs pos="100000">
              <a:srgbClr val="203050"/>
            </a:gs>
          </a:gsLst>
          <a:lin ang="8100000"/>
        </a:gra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F1D0590A-9AE0-4833-8C19-BB3B53C3F671}"/>
              </a:ext>
            </a:extLst>
          </p:cNvPr>
          <p:cNvSpPr>
            <a:spLocks noGrp="1"/>
          </p:cNvSpPr>
          <p:nvPr/>
        </p:nvSpPr>
        <p:spPr>
          <a:xfrm>
            <a:off x="609600" y="400050"/>
            <a:ext cx="10668000" cy="609600"/>
          </a:xfrm>
          <a:prstGeom prst="rect">
            <a:avLst/>
          </a:prstGeom>
          <a:noFill/>
          <a:ln w="0">
            <a:noFill/>
            <a:prstDash val="solid"/>
          </a:ln>
        </p:spPr>
        <p:txBody>
          <a:bodyPr wrap="square" lIns="0" tIns="0" rIns="0" bIns="0" anchor="t">
            <a:normAutofit/>
          </a:bodyPr>
          <a:lstStyle/>
          <a:p>
            <a:pPr algn="l">
              <a:lnSpc>
                <a:spcPct val="100000"/>
              </a:lnSpc>
              <a:buNone/>
              <a:defRPr sz="3600" b="0">
                <a:solidFill>
                  <a:srgbClr val="FAF9F6"/>
                </a:solidFill>
                <a:latin typeface="Didot"/>
                <a:ea typeface="Didot"/>
                <a:cs typeface="Didot"/>
              </a:defRPr>
            </a:pPr>
            <a:r>
              <a:rPr sz="3600" b="0">
                <a:solidFill>
                  <a:srgbClr val="FAF9F6"/>
                </a:solidFill>
                <a:latin typeface="Didot"/>
                <a:ea typeface="Didot"/>
                <a:cs typeface="Didot"/>
              </a:rPr>
              <a:t>Un sueño con denominador</a:t>
            </a:r>
          </a:p>
        </p:txBody>
      </p:sp>
      <p:sp>
        <p:nvSpPr>
          <p:cNvPr id="2" name="Rectangle 1">
            <a:extLst>
              <a:ext uri="{FF2B5EF4-FFF2-40B4-BE49-F238E27FC236}">
                <a16:creationId xmlns:a16="http://schemas.microsoft.com/office/drawing/2014/main" id="{7DA76CDC-D765-45C2-84A0-5A0996AACC45}"/>
              </a:ext>
            </a:extLst>
          </p:cNvPr>
          <p:cNvSpPr>
            <a:spLocks noGrp="1"/>
          </p:cNvSpPr>
          <p:nvPr/>
        </p:nvSpPr>
        <p:spPr>
          <a:xfrm>
            <a:off x="762000" y="2038350"/>
            <a:ext cx="2857500" cy="876300"/>
          </a:xfrm>
          <a:prstGeom prst="rect">
            <a:avLst/>
          </a:prstGeom>
          <a:noFill/>
          <a:ln w="0">
            <a:noFill/>
            <a:prstDash val="solid"/>
          </a:ln>
        </p:spPr>
        <p:txBody>
          <a:bodyPr wrap="square" lIns="0" tIns="0" rIns="0" bIns="0" anchor="ctr">
            <a:normAutofit/>
          </a:bodyPr>
          <a:lstStyle/>
          <a:p>
            <a:pPr algn="ctr">
              <a:lnSpc>
                <a:spcPct val="100000"/>
              </a:lnSpc>
              <a:buNone/>
              <a:defRPr sz="4050" b="0">
                <a:solidFill>
                  <a:srgbClr val="FAF9F6"/>
                </a:solidFill>
                <a:latin typeface="Didot"/>
                <a:ea typeface="Didot"/>
                <a:cs typeface="Didot"/>
              </a:defRPr>
            </a:pPr>
            <a:r>
              <a:rPr sz="4050" b="0">
                <a:solidFill>
                  <a:srgbClr val="FAF9F6"/>
                </a:solidFill>
                <a:latin typeface="Didot"/>
                <a:ea typeface="Didot"/>
                <a:cs typeface="Didot"/>
              </a:rPr>
              <a:t>25 millones</a:t>
            </a:r>
          </a:p>
        </p:txBody>
      </p:sp>
      <p:sp>
        <p:nvSpPr>
          <p:cNvPr id="3" name="Rectangle 2">
            <a:extLst>
              <a:ext uri="{FF2B5EF4-FFF2-40B4-BE49-F238E27FC236}">
                <a16:creationId xmlns:a16="http://schemas.microsoft.com/office/drawing/2014/main" id="{77B1C1AB-678A-46F1-9ED0-23DC557DFC14}"/>
              </a:ext>
            </a:extLst>
          </p:cNvPr>
          <p:cNvSpPr>
            <a:spLocks noGrp="1"/>
          </p:cNvSpPr>
          <p:nvPr/>
        </p:nvSpPr>
        <p:spPr>
          <a:xfrm>
            <a:off x="952500" y="3124200"/>
            <a:ext cx="2476500" cy="323850"/>
          </a:xfrm>
          <a:prstGeom prst="rect">
            <a:avLst/>
          </a:prstGeom>
          <a:noFill/>
          <a:ln w="0">
            <a:noFill/>
            <a:prstDash val="solid"/>
          </a:ln>
        </p:spPr>
        <p:txBody>
          <a:bodyPr wrap="square" lIns="0" tIns="0" rIns="0" bIns="0" anchor="t">
            <a:normAutofit/>
          </a:bodyPr>
          <a:lstStyle/>
          <a:p>
            <a:pPr algn="ctr">
              <a:lnSpc>
                <a:spcPct val="100000"/>
              </a:lnSpc>
              <a:buNone/>
              <a:defRPr sz="1200" b="1">
                <a:solidFill>
                  <a:srgbClr val="D2B06C"/>
                </a:solidFill>
                <a:latin typeface="Avenir Next"/>
                <a:ea typeface="Avenir Next"/>
                <a:cs typeface="Avenir Next"/>
              </a:defRPr>
            </a:pPr>
            <a:r>
              <a:rPr sz="1200" b="1">
                <a:solidFill>
                  <a:srgbClr val="D2B06C"/>
                </a:solidFill>
                <a:latin typeface="Avenir Next"/>
                <a:ea typeface="Avenir Next"/>
                <a:cs typeface="Avenir Next"/>
              </a:rPr>
              <a:t>DE CATALIZADORES</a:t>
            </a:r>
          </a:p>
        </p:txBody>
      </p:sp>
      <p:sp>
        <p:nvSpPr>
          <p:cNvPr id="4" name="Rectangle 3">
            <a:extLst>
              <a:ext uri="{FF2B5EF4-FFF2-40B4-BE49-F238E27FC236}">
                <a16:creationId xmlns:a16="http://schemas.microsoft.com/office/drawing/2014/main" id="{38D1EDFC-E35C-4B2D-AF87-CD2A7D3E40F9}"/>
              </a:ext>
            </a:extLst>
          </p:cNvPr>
          <p:cNvSpPr>
            <a:spLocks noGrp="1"/>
          </p:cNvSpPr>
          <p:nvPr/>
        </p:nvSpPr>
        <p:spPr>
          <a:xfrm>
            <a:off x="3733800" y="2667000"/>
            <a:ext cx="571500" cy="609600"/>
          </a:xfrm>
          <a:prstGeom prst="rect">
            <a:avLst/>
          </a:prstGeom>
          <a:noFill/>
          <a:ln w="0">
            <a:noFill/>
            <a:prstDash val="solid"/>
          </a:ln>
        </p:spPr>
        <p:txBody>
          <a:bodyPr wrap="square" lIns="0" tIns="0" rIns="0" bIns="0" anchor="t">
            <a:normAutofit/>
          </a:bodyPr>
          <a:lstStyle/>
          <a:p>
            <a:pPr algn="ctr">
              <a:lnSpc>
                <a:spcPct val="100000"/>
              </a:lnSpc>
              <a:buNone/>
              <a:defRPr sz="3900" b="0">
                <a:solidFill>
                  <a:srgbClr val="D2B06C"/>
                </a:solidFill>
                <a:latin typeface="Didot"/>
                <a:ea typeface="Didot"/>
                <a:cs typeface="Didot"/>
              </a:defRPr>
            </a:pPr>
            <a:r>
              <a:rPr sz="3900" b="0">
                <a:solidFill>
                  <a:srgbClr val="D2B06C"/>
                </a:solidFill>
                <a:latin typeface="Didot"/>
                <a:ea typeface="Didot"/>
                <a:cs typeface="Didot"/>
              </a:rPr>
              <a:t>×</a:t>
            </a:r>
          </a:p>
        </p:txBody>
      </p:sp>
      <p:sp>
        <p:nvSpPr>
          <p:cNvPr id="5" name="Rectangle 4">
            <a:extLst>
              <a:ext uri="{FF2B5EF4-FFF2-40B4-BE49-F238E27FC236}">
                <a16:creationId xmlns:a16="http://schemas.microsoft.com/office/drawing/2014/main" id="{95A6C85D-58C7-4661-825B-F35D602FBB98}"/>
              </a:ext>
            </a:extLst>
          </p:cNvPr>
          <p:cNvSpPr>
            <a:spLocks noGrp="1"/>
          </p:cNvSpPr>
          <p:nvPr/>
        </p:nvSpPr>
        <p:spPr>
          <a:xfrm>
            <a:off x="4419600" y="2038350"/>
            <a:ext cx="2857500" cy="876300"/>
          </a:xfrm>
          <a:prstGeom prst="rect">
            <a:avLst/>
          </a:prstGeom>
          <a:noFill/>
          <a:ln w="0">
            <a:noFill/>
            <a:prstDash val="solid"/>
          </a:ln>
        </p:spPr>
        <p:txBody>
          <a:bodyPr wrap="square" lIns="0" tIns="0" rIns="0" bIns="0" anchor="ctr">
            <a:normAutofit/>
          </a:bodyPr>
          <a:lstStyle/>
          <a:p>
            <a:pPr algn="ctr">
              <a:lnSpc>
                <a:spcPct val="100000"/>
              </a:lnSpc>
              <a:buNone/>
              <a:defRPr sz="4050" b="0">
                <a:solidFill>
                  <a:srgbClr val="FAF9F6"/>
                </a:solidFill>
                <a:latin typeface="Didot"/>
                <a:ea typeface="Didot"/>
                <a:cs typeface="Didot"/>
              </a:defRPr>
            </a:pPr>
            <a:r>
              <a:rPr sz="4050" b="0">
                <a:solidFill>
                  <a:srgbClr val="FAF9F6"/>
                </a:solidFill>
                <a:latin typeface="Didot"/>
                <a:ea typeface="Didot"/>
                <a:cs typeface="Didot"/>
              </a:rPr>
              <a:t>400 vidas</a:t>
            </a:r>
          </a:p>
        </p:txBody>
      </p:sp>
      <p:sp>
        <p:nvSpPr>
          <p:cNvPr id="6" name="Rectangle 5">
            <a:extLst>
              <a:ext uri="{FF2B5EF4-FFF2-40B4-BE49-F238E27FC236}">
                <a16:creationId xmlns:a16="http://schemas.microsoft.com/office/drawing/2014/main" id="{CF1AA911-2EE4-47FB-9BF6-3181E27DB9A4}"/>
              </a:ext>
            </a:extLst>
          </p:cNvPr>
          <p:cNvSpPr>
            <a:spLocks noGrp="1"/>
          </p:cNvSpPr>
          <p:nvPr/>
        </p:nvSpPr>
        <p:spPr>
          <a:xfrm>
            <a:off x="4610100" y="3124200"/>
            <a:ext cx="2476500" cy="323850"/>
          </a:xfrm>
          <a:prstGeom prst="rect">
            <a:avLst/>
          </a:prstGeom>
          <a:noFill/>
          <a:ln w="0">
            <a:noFill/>
            <a:prstDash val="solid"/>
          </a:ln>
        </p:spPr>
        <p:txBody>
          <a:bodyPr wrap="square" lIns="0" tIns="0" rIns="0" bIns="0" anchor="t">
            <a:normAutofit/>
          </a:bodyPr>
          <a:lstStyle/>
          <a:p>
            <a:pPr algn="ctr">
              <a:lnSpc>
                <a:spcPct val="100000"/>
              </a:lnSpc>
              <a:buNone/>
              <a:defRPr sz="1200" b="1">
                <a:solidFill>
                  <a:srgbClr val="D2B06C"/>
                </a:solidFill>
                <a:latin typeface="Avenir Next"/>
                <a:ea typeface="Avenir Next"/>
                <a:cs typeface="Avenir Next"/>
              </a:defRPr>
            </a:pPr>
            <a:r>
              <a:rPr sz="1200" b="1">
                <a:solidFill>
                  <a:srgbClr val="D2B06C"/>
                </a:solidFill>
                <a:latin typeface="Avenir Next"/>
                <a:ea typeface="Avenir Next"/>
                <a:cs typeface="Avenir Next"/>
              </a:rPr>
              <a:t>EN UNA VIDA DE TRABAJO</a:t>
            </a:r>
          </a:p>
        </p:txBody>
      </p:sp>
      <p:sp>
        <p:nvSpPr>
          <p:cNvPr id="7" name="Rectangle 6">
            <a:extLst>
              <a:ext uri="{FF2B5EF4-FFF2-40B4-BE49-F238E27FC236}">
                <a16:creationId xmlns:a16="http://schemas.microsoft.com/office/drawing/2014/main" id="{4D5984DF-B73E-40D2-8964-62BBF6F5832A}"/>
              </a:ext>
            </a:extLst>
          </p:cNvPr>
          <p:cNvSpPr>
            <a:spLocks noGrp="1"/>
          </p:cNvSpPr>
          <p:nvPr/>
        </p:nvSpPr>
        <p:spPr>
          <a:xfrm>
            <a:off x="7372350" y="2667000"/>
            <a:ext cx="571500" cy="609600"/>
          </a:xfrm>
          <a:prstGeom prst="rect">
            <a:avLst/>
          </a:prstGeom>
          <a:noFill/>
          <a:ln w="0">
            <a:noFill/>
            <a:prstDash val="solid"/>
          </a:ln>
        </p:spPr>
        <p:txBody>
          <a:bodyPr wrap="square" lIns="0" tIns="0" rIns="0" bIns="0" anchor="t">
            <a:normAutofit/>
          </a:bodyPr>
          <a:lstStyle/>
          <a:p>
            <a:pPr algn="ctr">
              <a:lnSpc>
                <a:spcPct val="100000"/>
              </a:lnSpc>
              <a:buNone/>
              <a:defRPr sz="3900" b="0">
                <a:solidFill>
                  <a:srgbClr val="D2B06C"/>
                </a:solidFill>
                <a:latin typeface="Didot"/>
                <a:ea typeface="Didot"/>
                <a:cs typeface="Didot"/>
              </a:defRPr>
            </a:pPr>
            <a:r>
              <a:rPr sz="3900" b="0">
                <a:solidFill>
                  <a:srgbClr val="D2B06C"/>
                </a:solidFill>
                <a:latin typeface="Didot"/>
                <a:ea typeface="Didot"/>
                <a:cs typeface="Didot"/>
              </a:rPr>
              <a:t>=</a:t>
            </a:r>
          </a:p>
        </p:txBody>
      </p:sp>
      <p:sp>
        <p:nvSpPr>
          <p:cNvPr id="8" name="Rectangle 7">
            <a:extLst>
              <a:ext uri="{FF2B5EF4-FFF2-40B4-BE49-F238E27FC236}">
                <a16:creationId xmlns:a16="http://schemas.microsoft.com/office/drawing/2014/main" id="{DD7E2397-7354-4457-B240-FCD9168EDDAB}"/>
              </a:ext>
            </a:extLst>
          </p:cNvPr>
          <p:cNvSpPr>
            <a:spLocks noGrp="1"/>
          </p:cNvSpPr>
          <p:nvPr/>
        </p:nvSpPr>
        <p:spPr>
          <a:xfrm>
            <a:off x="8058150" y="2038350"/>
            <a:ext cx="2857500" cy="876300"/>
          </a:xfrm>
          <a:prstGeom prst="rect">
            <a:avLst/>
          </a:prstGeom>
          <a:noFill/>
          <a:ln w="0">
            <a:noFill/>
            <a:prstDash val="solid"/>
          </a:ln>
        </p:spPr>
        <p:txBody>
          <a:bodyPr wrap="square" lIns="0" tIns="0" rIns="0" bIns="0" anchor="ctr">
            <a:normAutofit fontScale="98722"/>
          </a:bodyPr>
          <a:lstStyle/>
          <a:p>
            <a:pPr algn="ctr">
              <a:lnSpc>
                <a:spcPct val="100000"/>
              </a:lnSpc>
              <a:buNone/>
              <a:defRPr sz="3300" b="0">
                <a:solidFill>
                  <a:srgbClr val="FAF9F6"/>
                </a:solidFill>
                <a:latin typeface="Didot"/>
                <a:ea typeface="Didot"/>
                <a:cs typeface="Didot"/>
              </a:defRPr>
            </a:pPr>
            <a:r>
              <a:rPr sz="3300" b="0">
                <a:solidFill>
                  <a:srgbClr val="FAF9F6"/>
                </a:solidFill>
                <a:latin typeface="Didot"/>
                <a:ea typeface="Didot"/>
                <a:cs typeface="Didot"/>
              </a:rPr>
              <a:t>10 mil millones</a:t>
            </a:r>
          </a:p>
        </p:txBody>
      </p:sp>
      <p:sp>
        <p:nvSpPr>
          <p:cNvPr id="9" name="Rectangle 8">
            <a:extLst>
              <a:ext uri="{FF2B5EF4-FFF2-40B4-BE49-F238E27FC236}">
                <a16:creationId xmlns:a16="http://schemas.microsoft.com/office/drawing/2014/main" id="{A53ED35B-D40C-47B3-9126-E33CDEA96C8D}"/>
              </a:ext>
            </a:extLst>
          </p:cNvPr>
          <p:cNvSpPr>
            <a:spLocks noGrp="1"/>
          </p:cNvSpPr>
          <p:nvPr/>
        </p:nvSpPr>
        <p:spPr>
          <a:xfrm>
            <a:off x="8248650" y="3124200"/>
            <a:ext cx="2476500" cy="323850"/>
          </a:xfrm>
          <a:prstGeom prst="rect">
            <a:avLst/>
          </a:prstGeom>
          <a:noFill/>
          <a:ln w="0">
            <a:noFill/>
            <a:prstDash val="solid"/>
          </a:ln>
        </p:spPr>
        <p:txBody>
          <a:bodyPr wrap="square" lIns="0" tIns="0" rIns="0" bIns="0" anchor="t">
            <a:normAutofit/>
          </a:bodyPr>
          <a:lstStyle/>
          <a:p>
            <a:pPr algn="ctr">
              <a:lnSpc>
                <a:spcPct val="100000"/>
              </a:lnSpc>
              <a:buNone/>
              <a:defRPr sz="1200" b="1">
                <a:solidFill>
                  <a:srgbClr val="D2B06C"/>
                </a:solidFill>
                <a:latin typeface="Avenir Next"/>
                <a:ea typeface="Avenir Next"/>
                <a:cs typeface="Avenir Next"/>
              </a:defRPr>
            </a:pPr>
            <a:r>
              <a:rPr sz="1200" b="1">
                <a:solidFill>
                  <a:srgbClr val="D2B06C"/>
                </a:solidFill>
                <a:latin typeface="Avenir Next"/>
                <a:ea typeface="Avenir Next"/>
                <a:cs typeface="Avenir Next"/>
              </a:rPr>
              <a:t>DE PERSONAS</a:t>
            </a:r>
          </a:p>
        </p:txBody>
      </p:sp>
      <p:sp>
        <p:nvSpPr>
          <p:cNvPr id="10" name="Rectangle 9">
            <a:extLst>
              <a:ext uri="{FF2B5EF4-FFF2-40B4-BE49-F238E27FC236}">
                <a16:creationId xmlns:a16="http://schemas.microsoft.com/office/drawing/2014/main" id="{AF0EEAA1-8348-4DE9-9093-C64132D7B98A}"/>
              </a:ext>
            </a:extLst>
          </p:cNvPr>
          <p:cNvSpPr>
            <a:spLocks noGrp="1"/>
          </p:cNvSpPr>
          <p:nvPr/>
        </p:nvSpPr>
        <p:spPr>
          <a:xfrm>
            <a:off x="1905000" y="4152900"/>
            <a:ext cx="8382000" cy="400050"/>
          </a:xfrm>
          <a:prstGeom prst="rect">
            <a:avLst/>
          </a:prstGeom>
          <a:noFill/>
          <a:ln w="0">
            <a:noFill/>
            <a:prstDash val="solid"/>
          </a:ln>
        </p:spPr>
        <p:txBody>
          <a:bodyPr wrap="square" lIns="0" tIns="0" rIns="0" bIns="0" anchor="t">
            <a:normAutofit/>
          </a:bodyPr>
          <a:lstStyle/>
          <a:p>
            <a:pPr algn="ctr">
              <a:lnSpc>
                <a:spcPct val="100000"/>
              </a:lnSpc>
              <a:buNone/>
              <a:defRPr sz="1650" b="1">
                <a:solidFill>
                  <a:srgbClr val="FAF9F6"/>
                </a:solidFill>
                <a:latin typeface="Avenir Next"/>
                <a:ea typeface="Avenir Next"/>
                <a:cs typeface="Avenir Next"/>
              </a:defRPr>
            </a:pPr>
            <a:r>
              <a:rPr sz="1650" b="1">
                <a:solidFill>
                  <a:srgbClr val="FAF9F6"/>
                </a:solidFill>
                <a:latin typeface="Avenir Next"/>
                <a:ea typeface="Avenir Next"/>
                <a:cs typeface="Avenir Next"/>
              </a:rPr>
              <a:t>Esta aritmética demuestra plausibilidad, no inevitabilidad.</a:t>
            </a:r>
          </a:p>
        </p:txBody>
      </p:sp>
      <p:sp>
        <p:nvSpPr>
          <p:cNvPr id="11" name="Rounded Rectangle 10">
            <a:extLst>
              <a:ext uri="{FF2B5EF4-FFF2-40B4-BE49-F238E27FC236}">
                <a16:creationId xmlns:a16="http://schemas.microsoft.com/office/drawing/2014/main" id="{E9D030DA-784F-4704-8954-CAF59D35C774}"/>
              </a:ext>
            </a:extLst>
          </p:cNvPr>
          <p:cNvSpPr>
            <a:spLocks noGrp="1"/>
          </p:cNvSpPr>
          <p:nvPr/>
        </p:nvSpPr>
        <p:spPr>
          <a:xfrm>
            <a:off x="1428750" y="4933950"/>
            <a:ext cx="9334500" cy="685800"/>
          </a:xfrm>
          <a:prstGeom prst="roundRect">
            <a:avLst>
              <a:gd name="adj" fmla="val 16667"/>
            </a:avLst>
          </a:prstGeom>
          <a:solidFill>
            <a:srgbClr val="FFFFFF">
              <a:alpha val="8000"/>
            </a:srgbClr>
          </a:solidFill>
          <a:ln w="9525">
            <a:solidFill>
              <a:srgbClr val="FFFFFF">
                <a:alpha val="14000"/>
              </a:srgbClr>
            </a:solidFill>
            <a:prstDash val="solid"/>
          </a:ln>
        </p:spPr>
        <p:txBody>
          <a:bodyPr/>
          <a:lstStyle/>
          <a:p>
            <a:endParaRPr lang="en-US"/>
          </a:p>
        </p:txBody>
      </p:sp>
      <p:sp>
        <p:nvSpPr>
          <p:cNvPr id="12" name="Rectangle 11">
            <a:extLst>
              <a:ext uri="{FF2B5EF4-FFF2-40B4-BE49-F238E27FC236}">
                <a16:creationId xmlns:a16="http://schemas.microsoft.com/office/drawing/2014/main" id="{8091A021-8DA1-4520-A0E6-815FE2231CDC}"/>
              </a:ext>
            </a:extLst>
          </p:cNvPr>
          <p:cNvSpPr>
            <a:spLocks noGrp="1"/>
          </p:cNvSpPr>
          <p:nvPr/>
        </p:nvSpPr>
        <p:spPr>
          <a:xfrm>
            <a:off x="1695450" y="5048250"/>
            <a:ext cx="8801100" cy="457200"/>
          </a:xfrm>
          <a:prstGeom prst="rect">
            <a:avLst/>
          </a:prstGeom>
          <a:noFill/>
          <a:ln w="0">
            <a:noFill/>
            <a:prstDash val="solid"/>
          </a:ln>
        </p:spPr>
        <p:txBody>
          <a:bodyPr wrap="square" lIns="0" tIns="0" rIns="0" bIns="0" anchor="ctr">
            <a:normAutofit/>
          </a:bodyPr>
          <a:lstStyle/>
          <a:p>
            <a:pPr algn="ctr">
              <a:lnSpc>
                <a:spcPct val="100000"/>
              </a:lnSpc>
              <a:buNone/>
              <a:defRPr sz="1350" b="0">
                <a:solidFill>
                  <a:srgbClr val="FAF9F6"/>
                </a:solidFill>
                <a:latin typeface="Avenir Next"/>
                <a:ea typeface="Avenir Next"/>
                <a:cs typeface="Avenir Next"/>
              </a:defRPr>
            </a:pPr>
            <a:r>
              <a:rPr sz="1350" b="0">
                <a:solidFill>
                  <a:srgbClr val="FAF9F6"/>
                </a:solidFill>
                <a:latin typeface="Avenir Next"/>
                <a:ea typeface="Avenir Next"/>
                <a:cs typeface="Avenir Next"/>
              </a:rPr>
              <a:t>La unión sometida a tensión: ¿un interior cambiado produce cambio duradero en el campo de otra persona?</a:t>
            </a:r>
          </a:p>
        </p:txBody>
      </p:sp>
      <p:sp>
        <p:nvSpPr>
          <p:cNvPr id="13" name="Rectangle 12">
            <a:extLst>
              <a:ext uri="{FF2B5EF4-FFF2-40B4-BE49-F238E27FC236}">
                <a16:creationId xmlns:a16="http://schemas.microsoft.com/office/drawing/2014/main" id="{6E0D3128-6313-425A-B6FA-099480409F5C}"/>
              </a:ext>
            </a:extLst>
          </p:cNvPr>
          <p:cNvSpPr>
            <a:spLocks noGrp="1"/>
          </p:cNvSpPr>
          <p:nvPr/>
        </p:nvSpPr>
        <p:spPr>
          <a:xfrm>
            <a:off x="609600" y="6572250"/>
            <a:ext cx="6667500" cy="152400"/>
          </a:xfrm>
          <a:prstGeom prst="rect">
            <a:avLst/>
          </a:prstGeom>
          <a:noFill/>
          <a:ln w="0">
            <a:noFill/>
            <a:prstDash val="solid"/>
          </a:ln>
        </p:spPr>
        <p:txBody>
          <a:bodyPr wrap="square" lIns="0" tIns="0" rIns="0" bIns="0" anchor="t">
            <a:normAutofit/>
          </a:bodyPr>
          <a:lstStyle/>
          <a:p>
            <a:pPr algn="l">
              <a:lnSpc>
                <a:spcPct val="100000"/>
              </a:lnSpc>
              <a:buNone/>
              <a:defRPr sz="975" b="0">
                <a:solidFill>
                  <a:srgbClr val="FFFFFF">
                    <a:alpha val="62000"/>
                  </a:srgbClr>
                </a:solidFill>
                <a:latin typeface="Avenir Next"/>
                <a:ea typeface="Avenir Next"/>
                <a:cs typeface="Avenir Next"/>
              </a:defRPr>
            </a:pPr>
            <a:r>
              <a:rPr sz="975" b="0">
                <a:solidFill>
                  <a:srgbClr val="FFFFFF">
                    <a:alpha val="62000"/>
                  </a:srgbClr>
                </a:solidFill>
                <a:latin typeface="Avenir Next"/>
                <a:ea typeface="Avenir Next"/>
                <a:cs typeface="Avenir Next"/>
              </a:rPr>
              <a:t>Paz Fundamental: El Libro Fuente</a:t>
            </a:r>
          </a:p>
        </p:txBody>
      </p:sp>
      <p:sp>
        <p:nvSpPr>
          <p:cNvPr id="14" name="Rectangle 13">
            <a:extLst>
              <a:ext uri="{FF2B5EF4-FFF2-40B4-BE49-F238E27FC236}">
                <a16:creationId xmlns:a16="http://schemas.microsoft.com/office/drawing/2014/main" id="{37388309-0169-4519-A476-C6DF40A38B06}"/>
              </a:ext>
            </a:extLst>
          </p:cNvPr>
          <p:cNvSpPr>
            <a:spLocks noGrp="1"/>
          </p:cNvSpPr>
          <p:nvPr/>
        </p:nvSpPr>
        <p:spPr>
          <a:xfrm>
            <a:off x="11125200" y="6553200"/>
            <a:ext cx="457200" cy="171450"/>
          </a:xfrm>
          <a:prstGeom prst="rect">
            <a:avLst/>
          </a:prstGeom>
          <a:noFill/>
          <a:ln w="0">
            <a:noFill/>
            <a:prstDash val="solid"/>
          </a:ln>
        </p:spPr>
        <p:txBody>
          <a:bodyPr wrap="square" lIns="0" tIns="0" rIns="0" bIns="0" anchor="t">
            <a:normAutofit/>
          </a:bodyPr>
          <a:lstStyle/>
          <a:p>
            <a:pPr algn="r">
              <a:lnSpc>
                <a:spcPct val="100000"/>
              </a:lnSpc>
              <a:buNone/>
              <a:defRPr sz="975" b="1">
                <a:solidFill>
                  <a:srgbClr val="FFFFFF">
                    <a:alpha val="72000"/>
                  </a:srgbClr>
                </a:solidFill>
                <a:latin typeface="Avenir Next"/>
                <a:ea typeface="Avenir Next"/>
                <a:cs typeface="Avenir Next"/>
              </a:defRPr>
            </a:pPr>
            <a:r>
              <a:rPr sz="975" b="1">
                <a:solidFill>
                  <a:srgbClr val="FFFFFF">
                    <a:alpha val="72000"/>
                  </a:srgbClr>
                </a:solidFill>
                <a:latin typeface="Avenir Next"/>
                <a:ea typeface="Avenir Next"/>
                <a:cs typeface="Avenir Next"/>
              </a:rPr>
              <a:t>23</a:t>
            </a:r>
          </a:p>
        </p:txBody>
      </p:sp>
    </p:spTree>
    <p:extLst>
      <p:ext uri="{BB962C8B-B14F-4D97-AF65-F5344CB8AC3E}">
        <p14:creationId xmlns:p14="http://schemas.microsoft.com/office/powerpoint/2010/main" val="14003338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A315C"/>
        </a:solidFill>
        <a:effectLst/>
      </p:bgPr>
    </p:bg>
    <p:spTree>
      <p:nvGrpSpPr>
        <p:cNvPr id="1" name=""/>
        <p:cNvGrpSpPr/>
        <p:nvPr/>
      </p:nvGrpSpPr>
      <p:grpSpPr>
        <a:xfrm>
          <a:off x="0" y="0"/>
          <a:ext cx="0" cy="0"/>
          <a:chOff x="0" y="0"/>
          <a:chExt cx="0" cy="0"/>
        </a:xfrm>
      </p:grpSpPr>
      <p:pic>
        <p:nvPicPr>
          <p:cNvPr id="11" name="Picture 10"/>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8A90102B-4058-4369-A4CE-7B05210D3437}"/>
              </a:ext>
            </a:extLst>
          </p:cNvPr>
          <p:cNvSpPr>
            <a:spLocks noGrp="1"/>
          </p:cNvSpPr>
          <p:nvPr/>
        </p:nvSpPr>
        <p:spPr>
          <a:xfrm>
            <a:off x="0" y="287079"/>
            <a:ext cx="5810250" cy="6858000"/>
          </a:xfrm>
          <a:prstGeom prst="rect">
            <a:avLst/>
          </a:prstGeom>
          <a:gradFill>
            <a:gsLst>
              <a:gs pos="0">
                <a:srgbClr val="0A315C">
                  <a:alpha val="95000"/>
                </a:srgbClr>
              </a:gs>
              <a:gs pos="72000">
                <a:srgbClr val="0A315C">
                  <a:alpha val="80000"/>
                </a:srgbClr>
              </a:gs>
              <a:gs pos="100000">
                <a:srgbClr val="0A315C">
                  <a:alpha val="0"/>
                </a:srgbClr>
              </a:gs>
            </a:gsLst>
            <a:lin ang="5400000"/>
          </a:gradFill>
          <a:ln w="0">
            <a:noFill/>
            <a:prstDash val="solid"/>
          </a:ln>
        </p:spPr>
        <p:txBody>
          <a:bodyPr/>
          <a:lstStyle/>
          <a:p>
            <a:endParaRPr lang="en-US"/>
          </a:p>
        </p:txBody>
      </p:sp>
      <p:sp>
        <p:nvSpPr>
          <p:cNvPr id="3" name="Rectangle 2">
            <a:extLst>
              <a:ext uri="{FF2B5EF4-FFF2-40B4-BE49-F238E27FC236}">
                <a16:creationId xmlns:a16="http://schemas.microsoft.com/office/drawing/2014/main" id="{0046D732-5DF7-44F5-9506-889C8D6D4CC4}"/>
              </a:ext>
            </a:extLst>
          </p:cNvPr>
          <p:cNvSpPr>
            <a:spLocks noGrp="1"/>
          </p:cNvSpPr>
          <p:nvPr/>
        </p:nvSpPr>
        <p:spPr>
          <a:xfrm>
            <a:off x="609600" y="609600"/>
            <a:ext cx="4476750" cy="457200"/>
          </a:xfrm>
          <a:prstGeom prst="rect">
            <a:avLst/>
          </a:prstGeom>
          <a:noFill/>
          <a:ln w="0">
            <a:noFill/>
            <a:prstDash val="solid"/>
          </a:ln>
        </p:spPr>
        <p:txBody>
          <a:bodyPr wrap="square" lIns="0" tIns="0" rIns="0" bIns="0" anchor="t">
            <a:normAutofit/>
          </a:bodyPr>
          <a:lstStyle/>
          <a:p>
            <a:pPr algn="l">
              <a:lnSpc>
                <a:spcPct val="100000"/>
              </a:lnSpc>
              <a:buNone/>
              <a:defRPr sz="1350" b="1">
                <a:solidFill>
                  <a:srgbClr val="D2B06C"/>
                </a:solidFill>
                <a:latin typeface="Avenir Next"/>
                <a:ea typeface="Avenir Next"/>
                <a:cs typeface="Avenir Next"/>
              </a:defRPr>
            </a:pPr>
            <a:r>
              <a:rPr sz="1350" b="1">
                <a:solidFill>
                  <a:srgbClr val="D2B06C"/>
                </a:solidFill>
                <a:latin typeface="Avenir Next"/>
                <a:ea typeface="Avenir Next"/>
                <a:cs typeface="Avenir Next"/>
              </a:rPr>
              <a:t>GENERACIÓN TXAI</a:t>
            </a:r>
          </a:p>
        </p:txBody>
      </p:sp>
      <p:sp>
        <p:nvSpPr>
          <p:cNvPr id="4" name="Rectangle 3">
            <a:extLst>
              <a:ext uri="{FF2B5EF4-FFF2-40B4-BE49-F238E27FC236}">
                <a16:creationId xmlns:a16="http://schemas.microsoft.com/office/drawing/2014/main" id="{64267F6C-BB9A-407E-B1FD-97F5EB4204F3}"/>
              </a:ext>
            </a:extLst>
          </p:cNvPr>
          <p:cNvSpPr>
            <a:spLocks noGrp="1"/>
          </p:cNvSpPr>
          <p:nvPr/>
        </p:nvSpPr>
        <p:spPr>
          <a:xfrm>
            <a:off x="609600" y="1200150"/>
            <a:ext cx="4476750" cy="628650"/>
          </a:xfrm>
          <a:prstGeom prst="rect">
            <a:avLst/>
          </a:prstGeom>
          <a:noFill/>
          <a:ln w="0">
            <a:noFill/>
            <a:prstDash val="solid"/>
          </a:ln>
        </p:spPr>
        <p:txBody>
          <a:bodyPr wrap="square" lIns="0" tIns="0" rIns="0" bIns="0" anchor="t">
            <a:normAutofit/>
          </a:bodyPr>
          <a:lstStyle/>
          <a:p>
            <a:pPr algn="l">
              <a:lnSpc>
                <a:spcPct val="100000"/>
              </a:lnSpc>
              <a:buNone/>
              <a:defRPr sz="1350" b="0">
                <a:solidFill>
                  <a:srgbClr val="FFFFFF">
                    <a:alpha val="76000"/>
                  </a:srgbClr>
                </a:solidFill>
                <a:latin typeface="Avenir Next"/>
                <a:ea typeface="Avenir Next"/>
                <a:cs typeface="Avenir Next"/>
              </a:defRPr>
            </a:pPr>
            <a:r>
              <a:rPr sz="1350" b="0">
                <a:solidFill>
                  <a:srgbClr val="FFFFFF">
                    <a:alpha val="76000"/>
                  </a:srgbClr>
                </a:solidFill>
                <a:latin typeface="Avenir Next"/>
                <a:ea typeface="Avenir Next"/>
                <a:cs typeface="Avenir Next"/>
              </a:rPr>
              <a:t>Txai significa «mi otro yo» en la tradición Huni Kuin.</a:t>
            </a:r>
          </a:p>
        </p:txBody>
      </p:sp>
      <p:sp>
        <p:nvSpPr>
          <p:cNvPr id="5" name="Rectangle 4">
            <a:extLst>
              <a:ext uri="{FF2B5EF4-FFF2-40B4-BE49-F238E27FC236}">
                <a16:creationId xmlns:a16="http://schemas.microsoft.com/office/drawing/2014/main" id="{0A05663C-4DDE-42F5-BADC-170958E1D71A}"/>
              </a:ext>
            </a:extLst>
          </p:cNvPr>
          <p:cNvSpPr>
            <a:spLocks noGrp="1"/>
          </p:cNvSpPr>
          <p:nvPr/>
        </p:nvSpPr>
        <p:spPr>
          <a:xfrm>
            <a:off x="705297" y="2343150"/>
            <a:ext cx="304800" cy="457200"/>
          </a:xfrm>
          <a:prstGeom prst="rect">
            <a:avLst/>
          </a:prstGeom>
          <a:noFill/>
          <a:ln w="0">
            <a:noFill/>
            <a:prstDash val="solid"/>
          </a:ln>
        </p:spPr>
        <p:txBody>
          <a:bodyPr wrap="square" lIns="0" tIns="0" rIns="0" bIns="0" anchor="ctr">
            <a:normAutofit/>
          </a:bodyPr>
          <a:lstStyle/>
          <a:p>
            <a:pPr algn="l">
              <a:lnSpc>
                <a:spcPct val="100000"/>
              </a:lnSpc>
              <a:buNone/>
              <a:defRPr sz="2850" b="0">
                <a:solidFill>
                  <a:srgbClr val="FAF9F6"/>
                </a:solidFill>
                <a:latin typeface="Avenir Next"/>
                <a:ea typeface="Avenir Next"/>
                <a:cs typeface="Avenir Next"/>
              </a:defRPr>
            </a:pPr>
            <a:r>
              <a:rPr sz="2850" b="0" dirty="0">
                <a:solidFill>
                  <a:srgbClr val="FAF9F6"/>
                </a:solidFill>
                <a:latin typeface="Avenir Next"/>
                <a:ea typeface="Avenir Next"/>
                <a:cs typeface="Avenir Next"/>
              </a:rPr>
              <a:t>¿</a:t>
            </a:r>
          </a:p>
        </p:txBody>
      </p:sp>
      <p:sp>
        <p:nvSpPr>
          <p:cNvPr id="6" name="Rectangle 5">
            <a:extLst>
              <a:ext uri="{FF2B5EF4-FFF2-40B4-BE49-F238E27FC236}">
                <a16:creationId xmlns:a16="http://schemas.microsoft.com/office/drawing/2014/main" id="{CF4879C6-EF7B-4477-8E27-86802E976AA5}"/>
              </a:ext>
            </a:extLst>
          </p:cNvPr>
          <p:cNvSpPr>
            <a:spLocks noGrp="1"/>
          </p:cNvSpPr>
          <p:nvPr/>
        </p:nvSpPr>
        <p:spPr>
          <a:xfrm>
            <a:off x="895350" y="2400300"/>
            <a:ext cx="4476750" cy="1619250"/>
          </a:xfrm>
          <a:prstGeom prst="rect">
            <a:avLst/>
          </a:prstGeom>
          <a:noFill/>
          <a:ln w="0">
            <a:noFill/>
            <a:prstDash val="solid"/>
          </a:ln>
        </p:spPr>
        <p:txBody>
          <a:bodyPr wrap="square" lIns="0" tIns="0" rIns="0" bIns="0" anchor="t">
            <a:normAutofit/>
          </a:bodyPr>
          <a:lstStyle/>
          <a:p>
            <a:pPr algn="l">
              <a:lnSpc>
                <a:spcPct val="102000"/>
              </a:lnSpc>
              <a:buNone/>
              <a:defRPr sz="3150" b="0">
                <a:solidFill>
                  <a:srgbClr val="FAF9F6"/>
                </a:solidFill>
                <a:latin typeface="Didot"/>
                <a:ea typeface="Didot"/>
                <a:cs typeface="Didot"/>
              </a:defRPr>
            </a:pPr>
            <a:r>
              <a:rPr sz="3150" b="0" dirty="0" err="1">
                <a:solidFill>
                  <a:srgbClr val="FAF9F6"/>
                </a:solidFill>
                <a:latin typeface="Didot"/>
                <a:ea typeface="Didot"/>
                <a:cs typeface="Didot"/>
              </a:rPr>
              <a:t>Quién</a:t>
            </a:r>
            <a:r>
              <a:rPr sz="3150" b="0" dirty="0">
                <a:solidFill>
                  <a:srgbClr val="FAF9F6"/>
                </a:solidFill>
                <a:latin typeface="Didot"/>
                <a:ea typeface="Didot"/>
                <a:cs typeface="Didot"/>
              </a:rPr>
              <a:t> </a:t>
            </a:r>
            <a:r>
              <a:rPr sz="3150" b="0" dirty="0" err="1">
                <a:solidFill>
                  <a:srgbClr val="FAF9F6"/>
                </a:solidFill>
                <a:latin typeface="Didot"/>
                <a:ea typeface="Didot"/>
                <a:cs typeface="Didot"/>
              </a:rPr>
              <a:t>recibirá</a:t>
            </a:r>
            <a:r>
              <a:rPr sz="3150" b="0" dirty="0">
                <a:solidFill>
                  <a:srgbClr val="FAF9F6"/>
                </a:solidFill>
                <a:latin typeface="Didot"/>
                <a:ea typeface="Didot"/>
                <a:cs typeface="Didot"/>
              </a:rPr>
              <a:t> algo </a:t>
            </a:r>
            <a:r>
              <a:rPr sz="3150" b="0" dirty="0" err="1">
                <a:solidFill>
                  <a:srgbClr val="FAF9F6"/>
                </a:solidFill>
                <a:latin typeface="Didot"/>
                <a:ea typeface="Didot"/>
                <a:cs typeface="Didot"/>
              </a:rPr>
              <a:t>diferente</a:t>
            </a:r>
            <a:r>
              <a:rPr sz="3150" b="0" dirty="0">
                <a:solidFill>
                  <a:srgbClr val="FAF9F6"/>
                </a:solidFill>
                <a:latin typeface="Didot"/>
                <a:ea typeface="Didot"/>
                <a:cs typeface="Didot"/>
              </a:rPr>
              <a:t> de </a:t>
            </a:r>
            <a:r>
              <a:rPr sz="3150" b="0" dirty="0" err="1">
                <a:solidFill>
                  <a:srgbClr val="FAF9F6"/>
                </a:solidFill>
                <a:latin typeface="Didot"/>
                <a:ea typeface="Didot"/>
                <a:cs typeface="Didot"/>
              </a:rPr>
              <a:t>ti</a:t>
            </a:r>
            <a:r>
              <a:rPr sz="3150" b="0" dirty="0">
                <a:solidFill>
                  <a:srgbClr val="FAF9F6"/>
                </a:solidFill>
                <a:latin typeface="Didot"/>
                <a:ea typeface="Didot"/>
                <a:cs typeface="Didot"/>
              </a:rPr>
              <a:t> </a:t>
            </a:r>
            <a:r>
              <a:rPr sz="3150" b="0" dirty="0" err="1">
                <a:solidFill>
                  <a:srgbClr val="FAF9F6"/>
                </a:solidFill>
                <a:latin typeface="Didot"/>
                <a:ea typeface="Didot"/>
                <a:cs typeface="Didot"/>
              </a:rPr>
              <a:t>durante</a:t>
            </a:r>
            <a:r>
              <a:rPr sz="3150" b="0" dirty="0">
                <a:solidFill>
                  <a:srgbClr val="FAF9F6"/>
                </a:solidFill>
                <a:latin typeface="Didot"/>
                <a:ea typeface="Didot"/>
                <a:cs typeface="Didot"/>
              </a:rPr>
              <a:t> </a:t>
            </a:r>
            <a:r>
              <a:rPr sz="3150" b="0" dirty="0" err="1">
                <a:solidFill>
                  <a:srgbClr val="FAF9F6"/>
                </a:solidFill>
                <a:latin typeface="Didot"/>
                <a:ea typeface="Didot"/>
                <a:cs typeface="Didot"/>
              </a:rPr>
              <a:t>los</a:t>
            </a:r>
            <a:r>
              <a:rPr sz="3150" b="0" dirty="0">
                <a:solidFill>
                  <a:srgbClr val="FAF9F6"/>
                </a:solidFill>
                <a:latin typeface="Didot"/>
                <a:ea typeface="Didot"/>
                <a:cs typeface="Didot"/>
              </a:rPr>
              <a:t> </a:t>
            </a:r>
            <a:r>
              <a:rPr sz="3150" b="0" dirty="0" err="1">
                <a:solidFill>
                  <a:srgbClr val="FAF9F6"/>
                </a:solidFill>
                <a:latin typeface="Didot"/>
                <a:ea typeface="Didot"/>
                <a:cs typeface="Didot"/>
              </a:rPr>
              <a:t>próximos</a:t>
            </a:r>
            <a:r>
              <a:rPr sz="3150" b="0" dirty="0">
                <a:solidFill>
                  <a:srgbClr val="FAF9F6"/>
                </a:solidFill>
                <a:latin typeface="Didot"/>
                <a:ea typeface="Didot"/>
                <a:cs typeface="Didot"/>
              </a:rPr>
              <a:t> </a:t>
            </a:r>
            <a:r>
              <a:rPr sz="3150" b="0" dirty="0" err="1">
                <a:solidFill>
                  <a:srgbClr val="FAF9F6"/>
                </a:solidFill>
                <a:latin typeface="Didot"/>
                <a:ea typeface="Didot"/>
                <a:cs typeface="Didot"/>
              </a:rPr>
              <a:t>siete</a:t>
            </a:r>
            <a:r>
              <a:rPr sz="3150" b="0" dirty="0">
                <a:solidFill>
                  <a:srgbClr val="FAF9F6"/>
                </a:solidFill>
                <a:latin typeface="Didot"/>
                <a:ea typeface="Didot"/>
                <a:cs typeface="Didot"/>
              </a:rPr>
              <a:t> días?</a:t>
            </a:r>
          </a:p>
        </p:txBody>
      </p:sp>
      <p:sp>
        <p:nvSpPr>
          <p:cNvPr id="7" name="Rectangle 6">
            <a:extLst>
              <a:ext uri="{FF2B5EF4-FFF2-40B4-BE49-F238E27FC236}">
                <a16:creationId xmlns:a16="http://schemas.microsoft.com/office/drawing/2014/main" id="{821BB076-EB04-4B33-A56C-A8DFE9D8B2DB}"/>
              </a:ext>
            </a:extLst>
          </p:cNvPr>
          <p:cNvSpPr>
            <a:spLocks noGrp="1"/>
          </p:cNvSpPr>
          <p:nvPr/>
        </p:nvSpPr>
        <p:spPr>
          <a:xfrm>
            <a:off x="628650" y="4762500"/>
            <a:ext cx="4381500" cy="647700"/>
          </a:xfrm>
          <a:prstGeom prst="rect">
            <a:avLst/>
          </a:prstGeom>
          <a:noFill/>
          <a:ln w="0">
            <a:noFill/>
            <a:prstDash val="solid"/>
          </a:ln>
        </p:spPr>
        <p:txBody>
          <a:bodyPr wrap="square" lIns="0" tIns="0" rIns="0" bIns="0" anchor="t">
            <a:normAutofit/>
          </a:bodyPr>
          <a:lstStyle/>
          <a:p>
            <a:pPr algn="l">
              <a:lnSpc>
                <a:spcPct val="100000"/>
              </a:lnSpc>
              <a:buNone/>
              <a:defRPr sz="1650" b="1">
                <a:solidFill>
                  <a:srgbClr val="D2B06C"/>
                </a:solidFill>
                <a:latin typeface="Avenir Next"/>
                <a:ea typeface="Avenir Next"/>
                <a:cs typeface="Avenir Next"/>
              </a:defRPr>
            </a:pPr>
            <a:r>
              <a:rPr sz="1650" b="1">
                <a:solidFill>
                  <a:srgbClr val="D2B06C"/>
                </a:solidFill>
                <a:latin typeface="Avenir Next"/>
                <a:ea typeface="Avenir Next"/>
                <a:cs typeface="Avenir Next"/>
              </a:rPr>
              <a:t>Una respiración. Una acción corriente. Empieza ahí.</a:t>
            </a:r>
          </a:p>
        </p:txBody>
      </p:sp>
      <p:sp>
        <p:nvSpPr>
          <p:cNvPr id="8" name="Rectangle 7">
            <a:extLst>
              <a:ext uri="{FF2B5EF4-FFF2-40B4-BE49-F238E27FC236}">
                <a16:creationId xmlns:a16="http://schemas.microsoft.com/office/drawing/2014/main" id="{B3DFD765-31BE-4E9A-9069-39255F6ED746}"/>
              </a:ext>
            </a:extLst>
          </p:cNvPr>
          <p:cNvSpPr>
            <a:spLocks noGrp="1"/>
          </p:cNvSpPr>
          <p:nvPr/>
        </p:nvSpPr>
        <p:spPr>
          <a:xfrm>
            <a:off x="628650" y="5848350"/>
            <a:ext cx="4381500" cy="266700"/>
          </a:xfrm>
          <a:prstGeom prst="rect">
            <a:avLst/>
          </a:prstGeom>
          <a:noFill/>
          <a:ln w="0">
            <a:noFill/>
            <a:prstDash val="solid"/>
          </a:ln>
        </p:spPr>
        <p:txBody>
          <a:bodyPr wrap="square" lIns="0" tIns="0" rIns="0" bIns="0" anchor="t">
            <a:normAutofit/>
          </a:bodyPr>
          <a:lstStyle/>
          <a:p>
            <a:pPr algn="l">
              <a:lnSpc>
                <a:spcPct val="100000"/>
              </a:lnSpc>
              <a:buNone/>
              <a:defRPr sz="1650" b="0">
                <a:solidFill>
                  <a:srgbClr val="FAF9F6"/>
                </a:solidFill>
                <a:latin typeface="Didot"/>
                <a:ea typeface="Didot"/>
                <a:cs typeface="Didot"/>
              </a:defRPr>
            </a:pPr>
            <a:r>
              <a:rPr sz="1650" b="0">
                <a:solidFill>
                  <a:srgbClr val="FAF9F6"/>
                </a:solidFill>
                <a:latin typeface="Didot"/>
                <a:ea typeface="Didot"/>
                <a:cs typeface="Didot"/>
              </a:rPr>
              <a:t>Prof. Luis Miguel Gallardo</a:t>
            </a:r>
          </a:p>
        </p:txBody>
      </p:sp>
      <p:sp>
        <p:nvSpPr>
          <p:cNvPr id="9" name="Rectangle 8">
            <a:extLst>
              <a:ext uri="{FF2B5EF4-FFF2-40B4-BE49-F238E27FC236}">
                <a16:creationId xmlns:a16="http://schemas.microsoft.com/office/drawing/2014/main" id="{99D8961F-306F-4EF1-9D4C-1E98EC883883}"/>
              </a:ext>
            </a:extLst>
          </p:cNvPr>
          <p:cNvSpPr>
            <a:spLocks noGrp="1"/>
          </p:cNvSpPr>
          <p:nvPr/>
        </p:nvSpPr>
        <p:spPr>
          <a:xfrm>
            <a:off x="609600" y="6572250"/>
            <a:ext cx="6667500" cy="152400"/>
          </a:xfrm>
          <a:prstGeom prst="rect">
            <a:avLst/>
          </a:prstGeom>
          <a:noFill/>
          <a:ln w="0">
            <a:noFill/>
            <a:prstDash val="solid"/>
          </a:ln>
        </p:spPr>
        <p:txBody>
          <a:bodyPr wrap="square" lIns="0" tIns="0" rIns="0" bIns="0" anchor="t">
            <a:normAutofit/>
          </a:bodyPr>
          <a:lstStyle/>
          <a:p>
            <a:pPr algn="l">
              <a:lnSpc>
                <a:spcPct val="100000"/>
              </a:lnSpc>
              <a:buNone/>
              <a:defRPr sz="975" b="0">
                <a:solidFill>
                  <a:srgbClr val="FFFFFF">
                    <a:alpha val="62000"/>
                  </a:srgbClr>
                </a:solidFill>
                <a:latin typeface="Avenir Next"/>
                <a:ea typeface="Avenir Next"/>
                <a:cs typeface="Avenir Next"/>
              </a:defRPr>
            </a:pPr>
            <a:r>
              <a:rPr sz="975" b="0">
                <a:solidFill>
                  <a:srgbClr val="FFFFFF">
                    <a:alpha val="62000"/>
                  </a:srgbClr>
                </a:solidFill>
                <a:latin typeface="Avenir Next"/>
                <a:ea typeface="Avenir Next"/>
                <a:cs typeface="Avenir Next"/>
              </a:rPr>
              <a:t>Paz Fundamental: El Libro Fuente</a:t>
            </a:r>
          </a:p>
        </p:txBody>
      </p:sp>
      <p:sp>
        <p:nvSpPr>
          <p:cNvPr id="10" name="Rectangle 9">
            <a:extLst>
              <a:ext uri="{FF2B5EF4-FFF2-40B4-BE49-F238E27FC236}">
                <a16:creationId xmlns:a16="http://schemas.microsoft.com/office/drawing/2014/main" id="{AFB342CE-F1FB-4CFA-AF92-C6175972FA29}"/>
              </a:ext>
            </a:extLst>
          </p:cNvPr>
          <p:cNvSpPr>
            <a:spLocks noGrp="1"/>
          </p:cNvSpPr>
          <p:nvPr/>
        </p:nvSpPr>
        <p:spPr>
          <a:xfrm>
            <a:off x="11125200" y="6553200"/>
            <a:ext cx="457200" cy="171450"/>
          </a:xfrm>
          <a:prstGeom prst="rect">
            <a:avLst/>
          </a:prstGeom>
          <a:noFill/>
          <a:ln w="0">
            <a:noFill/>
            <a:prstDash val="solid"/>
          </a:ln>
        </p:spPr>
        <p:txBody>
          <a:bodyPr wrap="square" lIns="0" tIns="0" rIns="0" bIns="0" anchor="t">
            <a:normAutofit/>
          </a:bodyPr>
          <a:lstStyle/>
          <a:p>
            <a:pPr algn="r">
              <a:lnSpc>
                <a:spcPct val="100000"/>
              </a:lnSpc>
              <a:buNone/>
              <a:defRPr sz="975" b="1">
                <a:solidFill>
                  <a:srgbClr val="FFFFFF">
                    <a:alpha val="72000"/>
                  </a:srgbClr>
                </a:solidFill>
                <a:latin typeface="Avenir Next"/>
                <a:ea typeface="Avenir Next"/>
                <a:cs typeface="Avenir Next"/>
              </a:defRPr>
            </a:pPr>
            <a:r>
              <a:rPr sz="975" b="1">
                <a:solidFill>
                  <a:srgbClr val="FFFFFF">
                    <a:alpha val="72000"/>
                  </a:srgbClr>
                </a:solidFill>
                <a:latin typeface="Avenir Next"/>
                <a:ea typeface="Avenir Next"/>
                <a:cs typeface="Avenir Next"/>
              </a:rPr>
              <a:t>24</a:t>
            </a:r>
          </a:p>
        </p:txBody>
      </p:sp>
    </p:spTree>
    <p:extLst>
      <p:ext uri="{BB962C8B-B14F-4D97-AF65-F5344CB8AC3E}">
        <p14:creationId xmlns:p14="http://schemas.microsoft.com/office/powerpoint/2010/main" val="659394123"/>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2548</Words>
  <Application>Microsoft Macintosh PowerPoint</Application>
  <DocSecurity>0</DocSecurity>
  <PresentationFormat>Widescreen</PresentationFormat>
  <Paragraphs>358</Paragraphs>
  <Slides>24</Slides>
  <Notes>24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Avenir Next</vt:lpstr>
      <vt:lpstr>Calibri</vt:lpstr>
      <vt:lpstr>Didot</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Luis Gallardo</cp:lastModifiedBy>
  <cp:revision>1</cp:revision>
  <dcterms:created xsi:type="dcterms:W3CDTF">2026-09-08T20:27:15Z</dcterms:created>
  <dcterms:modified xsi:type="dcterms:W3CDTF">2026-09-09T12:34:18Z</dcterms:modified>
</cp:coreProperties>
</file>